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5" r:id="rId3"/>
    <p:sldId id="266" r:id="rId4"/>
    <p:sldId id="275" r:id="rId5"/>
    <p:sldId id="274" r:id="rId6"/>
    <p:sldId id="281" r:id="rId7"/>
    <p:sldId id="270" r:id="rId8"/>
    <p:sldId id="277" r:id="rId9"/>
    <p:sldId id="278" r:id="rId10"/>
    <p:sldId id="272" r:id="rId11"/>
    <p:sldId id="276" r:id="rId12"/>
    <p:sldId id="282" r:id="rId13"/>
    <p:sldId id="283" r:id="rId14"/>
    <p:sldId id="27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1DF7C-E325-4BBB-A59E-F82D8F9ED8AF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14704D8-3AFC-4BDA-A5BF-F8F606EACD6E}">
      <dgm:prSet phldrT="[Текст]" phldr="1"/>
      <dgm:spPr/>
      <dgm:t>
        <a:bodyPr/>
        <a:lstStyle/>
        <a:p>
          <a:endParaRPr lang="ru-RU"/>
        </a:p>
      </dgm:t>
    </dgm:pt>
    <dgm:pt modelId="{298B248F-FE1A-4DE1-BC1C-D64B871A29AE}" type="parTrans" cxnId="{C9CFBA90-9EFE-4429-8BB8-D110F56F0E8E}">
      <dgm:prSet/>
      <dgm:spPr/>
      <dgm:t>
        <a:bodyPr/>
        <a:lstStyle/>
        <a:p>
          <a:endParaRPr lang="ru-RU"/>
        </a:p>
      </dgm:t>
    </dgm:pt>
    <dgm:pt modelId="{9A1931B7-5751-470D-A2C7-9B4CF10DA101}" type="sibTrans" cxnId="{C9CFBA90-9EFE-4429-8BB8-D110F56F0E8E}">
      <dgm:prSet/>
      <dgm:spPr/>
      <dgm:t>
        <a:bodyPr/>
        <a:lstStyle/>
        <a:p>
          <a:endParaRPr lang="ru-RU"/>
        </a:p>
      </dgm:t>
    </dgm:pt>
    <dgm:pt modelId="{C57E3691-053C-4121-B903-2826955DE4BB}">
      <dgm:prSet phldrT="[Текст]"/>
      <dgm:spPr/>
      <dgm:t>
        <a:bodyPr/>
        <a:lstStyle/>
        <a:p>
          <a:r>
            <a:rPr lang="ru-RU" dirty="0"/>
            <a:t>Устранить коммуникативные барьеры и улучшить коммуникативные навыки, создать условия для доверительных, доброжелательных отношений, атмосферу понимания и активного участия в работе группы.</a:t>
          </a:r>
        </a:p>
      </dgm:t>
    </dgm:pt>
    <dgm:pt modelId="{127AB854-B970-493C-95CF-D670C42E94BE}" type="parTrans" cxnId="{61C147EE-90A5-4D69-866A-A787EF4F9C47}">
      <dgm:prSet/>
      <dgm:spPr/>
      <dgm:t>
        <a:bodyPr/>
        <a:lstStyle/>
        <a:p>
          <a:endParaRPr lang="ru-RU"/>
        </a:p>
      </dgm:t>
    </dgm:pt>
    <dgm:pt modelId="{3A8D3FAA-D2AC-4803-9AD4-883A20395E9C}" type="sibTrans" cxnId="{61C147EE-90A5-4D69-866A-A787EF4F9C47}">
      <dgm:prSet/>
      <dgm:spPr/>
      <dgm:t>
        <a:bodyPr/>
        <a:lstStyle/>
        <a:p>
          <a:endParaRPr lang="ru-RU"/>
        </a:p>
      </dgm:t>
    </dgm:pt>
    <dgm:pt modelId="{ACFAD1EC-DA95-455D-B07B-97511C861035}">
      <dgm:prSet phldrT="[Текст]" phldr="1"/>
      <dgm:spPr/>
      <dgm:t>
        <a:bodyPr/>
        <a:lstStyle/>
        <a:p>
          <a:endParaRPr lang="ru-RU"/>
        </a:p>
      </dgm:t>
    </dgm:pt>
    <dgm:pt modelId="{7F4A360D-D214-4C60-989A-C8407D177A77}" type="parTrans" cxnId="{E9E9E371-4C58-4A39-9998-578B9B281047}">
      <dgm:prSet/>
      <dgm:spPr/>
      <dgm:t>
        <a:bodyPr/>
        <a:lstStyle/>
        <a:p>
          <a:endParaRPr lang="ru-RU"/>
        </a:p>
      </dgm:t>
    </dgm:pt>
    <dgm:pt modelId="{79AE1FF4-6F0C-47E7-8E0F-04CF59EB0773}" type="sibTrans" cxnId="{E9E9E371-4C58-4A39-9998-578B9B281047}">
      <dgm:prSet/>
      <dgm:spPr/>
      <dgm:t>
        <a:bodyPr/>
        <a:lstStyle/>
        <a:p>
          <a:endParaRPr lang="ru-RU"/>
        </a:p>
      </dgm:t>
    </dgm:pt>
    <dgm:pt modelId="{D7ABA5CF-2C08-419B-B84A-D093EEE3590E}">
      <dgm:prSet phldrT="[Текст]"/>
      <dgm:spPr/>
      <dgm:t>
        <a:bodyPr/>
        <a:lstStyle/>
        <a:p>
          <a:r>
            <a:rPr lang="ru-RU" dirty="0"/>
            <a:t>Создать условия для свободного выражения своих эмоций, чувств, потребностей и фантазий в виде продукта творчества (рисунка) и являющегося безопасным способом разрядки напряжения.</a:t>
          </a:r>
        </a:p>
      </dgm:t>
    </dgm:pt>
    <dgm:pt modelId="{F8A1212D-1EEA-4E7D-9D75-E53DCF247EE0}" type="parTrans" cxnId="{0126C708-EC74-442C-BDFE-20CA69E6A9C8}">
      <dgm:prSet/>
      <dgm:spPr/>
      <dgm:t>
        <a:bodyPr/>
        <a:lstStyle/>
        <a:p>
          <a:endParaRPr lang="ru-RU"/>
        </a:p>
      </dgm:t>
    </dgm:pt>
    <dgm:pt modelId="{C4A63EB5-1BE4-4AEC-B099-F85390A6DD1D}" type="sibTrans" cxnId="{0126C708-EC74-442C-BDFE-20CA69E6A9C8}">
      <dgm:prSet/>
      <dgm:spPr/>
      <dgm:t>
        <a:bodyPr/>
        <a:lstStyle/>
        <a:p>
          <a:endParaRPr lang="ru-RU"/>
        </a:p>
      </dgm:t>
    </dgm:pt>
    <dgm:pt modelId="{8254E700-6780-4B65-9DC5-9307064A6F7B}">
      <dgm:prSet phldrT="[Текст]" phldr="1"/>
      <dgm:spPr/>
      <dgm:t>
        <a:bodyPr/>
        <a:lstStyle/>
        <a:p>
          <a:endParaRPr lang="ru-RU"/>
        </a:p>
      </dgm:t>
    </dgm:pt>
    <dgm:pt modelId="{009205F7-5755-4746-8E02-EE8AEAB8A3B7}" type="parTrans" cxnId="{7300DE40-9D0A-4A4E-9E24-48F0FF22C53E}">
      <dgm:prSet/>
      <dgm:spPr/>
      <dgm:t>
        <a:bodyPr/>
        <a:lstStyle/>
        <a:p>
          <a:endParaRPr lang="ru-RU"/>
        </a:p>
      </dgm:t>
    </dgm:pt>
    <dgm:pt modelId="{B6315874-E13E-45A9-BA9A-2BAB9905A84D}" type="sibTrans" cxnId="{7300DE40-9D0A-4A4E-9E24-48F0FF22C53E}">
      <dgm:prSet/>
      <dgm:spPr/>
      <dgm:t>
        <a:bodyPr/>
        <a:lstStyle/>
        <a:p>
          <a:endParaRPr lang="ru-RU"/>
        </a:p>
      </dgm:t>
    </dgm:pt>
    <dgm:pt modelId="{0590FFA7-5414-4E11-A31A-22C4C859F4B5}">
      <dgm:prSet phldrT="[Текст]"/>
      <dgm:spPr/>
      <dgm:t>
        <a:bodyPr/>
        <a:lstStyle/>
        <a:p>
          <a:r>
            <a:rPr lang="ru-RU" dirty="0"/>
            <a:t>Повысить самооценку (этому также способствует тот факт, что готовые работы проживающих будут представлены на стенде или витринах).</a:t>
          </a:r>
        </a:p>
      </dgm:t>
    </dgm:pt>
    <dgm:pt modelId="{3EAB8017-E537-409F-8AB8-20FE44F71371}" type="parTrans" cxnId="{4C4FEA5A-2025-4463-97DC-947546CF7755}">
      <dgm:prSet/>
      <dgm:spPr/>
      <dgm:t>
        <a:bodyPr/>
        <a:lstStyle/>
        <a:p>
          <a:endParaRPr lang="ru-RU"/>
        </a:p>
      </dgm:t>
    </dgm:pt>
    <dgm:pt modelId="{1283423E-08AC-484F-B03E-0EB6C88FCCBA}" type="sibTrans" cxnId="{4C4FEA5A-2025-4463-97DC-947546CF7755}">
      <dgm:prSet/>
      <dgm:spPr/>
      <dgm:t>
        <a:bodyPr/>
        <a:lstStyle/>
        <a:p>
          <a:endParaRPr lang="ru-RU"/>
        </a:p>
      </dgm:t>
    </dgm:pt>
    <dgm:pt modelId="{85DE006A-E818-47E1-97A1-ED4E82F0CAA7}">
      <dgm:prSet phldrT="[Текст]"/>
      <dgm:spPr/>
      <dgm:t>
        <a:bodyPr/>
        <a:lstStyle/>
        <a:p>
          <a:r>
            <a:rPr lang="ru-RU" dirty="0"/>
            <a:t>Устранить причины для социального иждивенчества через самостоятельное создание творческого продукта и организацию окружающего пространства. </a:t>
          </a:r>
        </a:p>
      </dgm:t>
    </dgm:pt>
    <dgm:pt modelId="{D486B5BC-EC61-4A2E-9C45-C6F578D87C7B}" type="parTrans" cxnId="{3BA06B19-AEEF-4EED-9436-8C506314628F}">
      <dgm:prSet/>
      <dgm:spPr/>
      <dgm:t>
        <a:bodyPr/>
        <a:lstStyle/>
        <a:p>
          <a:endParaRPr lang="ru-RU"/>
        </a:p>
      </dgm:t>
    </dgm:pt>
    <dgm:pt modelId="{9C6281B8-C8C7-4504-9AB1-13FD54EF5FE5}" type="sibTrans" cxnId="{3BA06B19-AEEF-4EED-9436-8C506314628F}">
      <dgm:prSet/>
      <dgm:spPr/>
      <dgm:t>
        <a:bodyPr/>
        <a:lstStyle/>
        <a:p>
          <a:endParaRPr lang="ru-RU"/>
        </a:p>
      </dgm:t>
    </dgm:pt>
    <dgm:pt modelId="{FD82753F-50EA-4238-9BF9-4FB5BFEA52FF}">
      <dgm:prSet phldrT="[Текст]"/>
      <dgm:spPr/>
      <dgm:t>
        <a:bodyPr/>
        <a:lstStyle/>
        <a:p>
          <a:r>
            <a:rPr lang="ru-RU" dirty="0"/>
            <a:t>Развить мелкую моторику и творческое воображение, скрытый потенциал.</a:t>
          </a:r>
        </a:p>
      </dgm:t>
    </dgm:pt>
    <dgm:pt modelId="{24F92FC6-162D-4DA0-918E-69098715A5D5}" type="parTrans" cxnId="{E16229F2-36AF-4E4E-B398-362C5980457B}">
      <dgm:prSet/>
      <dgm:spPr/>
      <dgm:t>
        <a:bodyPr/>
        <a:lstStyle/>
        <a:p>
          <a:endParaRPr lang="ru-RU"/>
        </a:p>
      </dgm:t>
    </dgm:pt>
    <dgm:pt modelId="{15A2E3AD-75B7-4F84-80BA-BDC814A6DE2D}" type="sibTrans" cxnId="{E16229F2-36AF-4E4E-B398-362C5980457B}">
      <dgm:prSet/>
      <dgm:spPr/>
      <dgm:t>
        <a:bodyPr/>
        <a:lstStyle/>
        <a:p>
          <a:endParaRPr lang="ru-RU"/>
        </a:p>
      </dgm:t>
    </dgm:pt>
    <dgm:pt modelId="{C65950BB-BDA3-46B4-8143-059296A9ABC3}" type="pres">
      <dgm:prSet presAssocID="{AED1DF7C-E325-4BBB-A59E-F82D8F9ED8AF}" presName="linearFlow" presStyleCnt="0">
        <dgm:presLayoutVars>
          <dgm:dir/>
          <dgm:animLvl val="lvl"/>
          <dgm:resizeHandles val="exact"/>
        </dgm:presLayoutVars>
      </dgm:prSet>
      <dgm:spPr/>
    </dgm:pt>
    <dgm:pt modelId="{1F6B4212-12BB-47CE-A004-1795BDA32652}" type="pres">
      <dgm:prSet presAssocID="{914704D8-3AFC-4BDA-A5BF-F8F606EACD6E}" presName="composite" presStyleCnt="0"/>
      <dgm:spPr/>
    </dgm:pt>
    <dgm:pt modelId="{01C37846-6DC3-48F7-B767-EC3B6743F277}" type="pres">
      <dgm:prSet presAssocID="{914704D8-3AFC-4BDA-A5BF-F8F606EACD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E64B384-90A1-4A7A-A7FD-5831B8670B23}" type="pres">
      <dgm:prSet presAssocID="{914704D8-3AFC-4BDA-A5BF-F8F606EACD6E}" presName="descendantText" presStyleLbl="alignAcc1" presStyleIdx="0" presStyleCnt="3">
        <dgm:presLayoutVars>
          <dgm:bulletEnabled val="1"/>
        </dgm:presLayoutVars>
      </dgm:prSet>
      <dgm:spPr/>
    </dgm:pt>
    <dgm:pt modelId="{4A4B9B23-3FC3-4C4D-84E6-E0D03E67EB68}" type="pres">
      <dgm:prSet presAssocID="{9A1931B7-5751-470D-A2C7-9B4CF10DA101}" presName="sp" presStyleCnt="0"/>
      <dgm:spPr/>
    </dgm:pt>
    <dgm:pt modelId="{DDF84FFA-5573-4C42-9D07-250A4C596018}" type="pres">
      <dgm:prSet presAssocID="{ACFAD1EC-DA95-455D-B07B-97511C861035}" presName="composite" presStyleCnt="0"/>
      <dgm:spPr/>
    </dgm:pt>
    <dgm:pt modelId="{66315595-779D-4380-A538-2340D1F1E39F}" type="pres">
      <dgm:prSet presAssocID="{ACFAD1EC-DA95-455D-B07B-97511C86103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1753A08-700A-4E92-8B9F-12CE924C2B0C}" type="pres">
      <dgm:prSet presAssocID="{ACFAD1EC-DA95-455D-B07B-97511C861035}" presName="descendantText" presStyleLbl="alignAcc1" presStyleIdx="1" presStyleCnt="3">
        <dgm:presLayoutVars>
          <dgm:bulletEnabled val="1"/>
        </dgm:presLayoutVars>
      </dgm:prSet>
      <dgm:spPr/>
    </dgm:pt>
    <dgm:pt modelId="{35B8E463-9517-4298-AEF8-64D5C7CE1562}" type="pres">
      <dgm:prSet presAssocID="{79AE1FF4-6F0C-47E7-8E0F-04CF59EB0773}" presName="sp" presStyleCnt="0"/>
      <dgm:spPr/>
    </dgm:pt>
    <dgm:pt modelId="{215EFB28-AAFD-4A8C-82D4-147C4A61B1BE}" type="pres">
      <dgm:prSet presAssocID="{8254E700-6780-4B65-9DC5-9307064A6F7B}" presName="composite" presStyleCnt="0"/>
      <dgm:spPr/>
    </dgm:pt>
    <dgm:pt modelId="{2BFCF612-FC8C-484B-A3CB-10537A0D42ED}" type="pres">
      <dgm:prSet presAssocID="{8254E700-6780-4B65-9DC5-9307064A6F7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26E2CF0-05C3-43F0-BACD-BFA79A7DB378}" type="pres">
      <dgm:prSet presAssocID="{8254E700-6780-4B65-9DC5-9307064A6F7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F96FA05-119F-49B0-B05B-5E727381C0BF}" type="presOf" srcId="{914704D8-3AFC-4BDA-A5BF-F8F606EACD6E}" destId="{01C37846-6DC3-48F7-B767-EC3B6743F277}" srcOrd="0" destOrd="0" presId="urn:microsoft.com/office/officeart/2005/8/layout/chevron2"/>
    <dgm:cxn modelId="{0126C708-EC74-442C-BDFE-20CA69E6A9C8}" srcId="{ACFAD1EC-DA95-455D-B07B-97511C861035}" destId="{D7ABA5CF-2C08-419B-B84A-D093EEE3590E}" srcOrd="0" destOrd="0" parTransId="{F8A1212D-1EEA-4E7D-9D75-E53DCF247EE0}" sibTransId="{C4A63EB5-1BE4-4AEC-B099-F85390A6DD1D}"/>
    <dgm:cxn modelId="{3BA06B19-AEEF-4EED-9436-8C506314628F}" srcId="{ACFAD1EC-DA95-455D-B07B-97511C861035}" destId="{85DE006A-E818-47E1-97A1-ED4E82F0CAA7}" srcOrd="1" destOrd="0" parTransId="{D486B5BC-EC61-4A2E-9C45-C6F578D87C7B}" sibTransId="{9C6281B8-C8C7-4504-9AB1-13FD54EF5FE5}"/>
    <dgm:cxn modelId="{4732903D-BF76-48B8-8863-95B1EA86B1D3}" type="presOf" srcId="{8254E700-6780-4B65-9DC5-9307064A6F7B}" destId="{2BFCF612-FC8C-484B-A3CB-10537A0D42ED}" srcOrd="0" destOrd="0" presId="urn:microsoft.com/office/officeart/2005/8/layout/chevron2"/>
    <dgm:cxn modelId="{7300DE40-9D0A-4A4E-9E24-48F0FF22C53E}" srcId="{AED1DF7C-E325-4BBB-A59E-F82D8F9ED8AF}" destId="{8254E700-6780-4B65-9DC5-9307064A6F7B}" srcOrd="2" destOrd="0" parTransId="{009205F7-5755-4746-8E02-EE8AEAB8A3B7}" sibTransId="{B6315874-E13E-45A9-BA9A-2BAB9905A84D}"/>
    <dgm:cxn modelId="{8D4C534C-511F-4486-9FB5-D588DEECD570}" type="presOf" srcId="{C57E3691-053C-4121-B903-2826955DE4BB}" destId="{9E64B384-90A1-4A7A-A7FD-5831B8670B23}" srcOrd="0" destOrd="0" presId="urn:microsoft.com/office/officeart/2005/8/layout/chevron2"/>
    <dgm:cxn modelId="{E9E9E371-4C58-4A39-9998-578B9B281047}" srcId="{AED1DF7C-E325-4BBB-A59E-F82D8F9ED8AF}" destId="{ACFAD1EC-DA95-455D-B07B-97511C861035}" srcOrd="1" destOrd="0" parTransId="{7F4A360D-D214-4C60-989A-C8407D177A77}" sibTransId="{79AE1FF4-6F0C-47E7-8E0F-04CF59EB0773}"/>
    <dgm:cxn modelId="{C5A2B772-6F05-41A2-AE4F-B0B3804F7F18}" type="presOf" srcId="{AED1DF7C-E325-4BBB-A59E-F82D8F9ED8AF}" destId="{C65950BB-BDA3-46B4-8143-059296A9ABC3}" srcOrd="0" destOrd="0" presId="urn:microsoft.com/office/officeart/2005/8/layout/chevron2"/>
    <dgm:cxn modelId="{4C4FEA5A-2025-4463-97DC-947546CF7755}" srcId="{8254E700-6780-4B65-9DC5-9307064A6F7B}" destId="{0590FFA7-5414-4E11-A31A-22C4C859F4B5}" srcOrd="0" destOrd="0" parTransId="{3EAB8017-E537-409F-8AB8-20FE44F71371}" sibTransId="{1283423E-08AC-484F-B03E-0EB6C88FCCBA}"/>
    <dgm:cxn modelId="{8758F682-C581-4762-90D9-127355A5B75D}" type="presOf" srcId="{FD82753F-50EA-4238-9BF9-4FB5BFEA52FF}" destId="{526E2CF0-05C3-43F0-BACD-BFA79A7DB378}" srcOrd="0" destOrd="1" presId="urn:microsoft.com/office/officeart/2005/8/layout/chevron2"/>
    <dgm:cxn modelId="{C9CFBA90-9EFE-4429-8BB8-D110F56F0E8E}" srcId="{AED1DF7C-E325-4BBB-A59E-F82D8F9ED8AF}" destId="{914704D8-3AFC-4BDA-A5BF-F8F606EACD6E}" srcOrd="0" destOrd="0" parTransId="{298B248F-FE1A-4DE1-BC1C-D64B871A29AE}" sibTransId="{9A1931B7-5751-470D-A2C7-9B4CF10DA101}"/>
    <dgm:cxn modelId="{7021EAA1-5897-48D5-8742-FD848BA946B3}" type="presOf" srcId="{D7ABA5CF-2C08-419B-B84A-D093EEE3590E}" destId="{41753A08-700A-4E92-8B9F-12CE924C2B0C}" srcOrd="0" destOrd="0" presId="urn:microsoft.com/office/officeart/2005/8/layout/chevron2"/>
    <dgm:cxn modelId="{AC4790CF-44BD-4E3B-ADA4-07DE4B60425C}" type="presOf" srcId="{0590FFA7-5414-4E11-A31A-22C4C859F4B5}" destId="{526E2CF0-05C3-43F0-BACD-BFA79A7DB378}" srcOrd="0" destOrd="0" presId="urn:microsoft.com/office/officeart/2005/8/layout/chevron2"/>
    <dgm:cxn modelId="{51AA1BDF-1004-4633-A82C-03737757F305}" type="presOf" srcId="{ACFAD1EC-DA95-455D-B07B-97511C861035}" destId="{66315595-779D-4380-A538-2340D1F1E39F}" srcOrd="0" destOrd="0" presId="urn:microsoft.com/office/officeart/2005/8/layout/chevron2"/>
    <dgm:cxn modelId="{0EFE9DE6-D05B-4808-9FBC-23079F696526}" type="presOf" srcId="{85DE006A-E818-47E1-97A1-ED4E82F0CAA7}" destId="{41753A08-700A-4E92-8B9F-12CE924C2B0C}" srcOrd="0" destOrd="1" presId="urn:microsoft.com/office/officeart/2005/8/layout/chevron2"/>
    <dgm:cxn modelId="{61C147EE-90A5-4D69-866A-A787EF4F9C47}" srcId="{914704D8-3AFC-4BDA-A5BF-F8F606EACD6E}" destId="{C57E3691-053C-4121-B903-2826955DE4BB}" srcOrd="0" destOrd="0" parTransId="{127AB854-B970-493C-95CF-D670C42E94BE}" sibTransId="{3A8D3FAA-D2AC-4803-9AD4-883A20395E9C}"/>
    <dgm:cxn modelId="{E16229F2-36AF-4E4E-B398-362C5980457B}" srcId="{8254E700-6780-4B65-9DC5-9307064A6F7B}" destId="{FD82753F-50EA-4238-9BF9-4FB5BFEA52FF}" srcOrd="1" destOrd="0" parTransId="{24F92FC6-162D-4DA0-918E-69098715A5D5}" sibTransId="{15A2E3AD-75B7-4F84-80BA-BDC814A6DE2D}"/>
    <dgm:cxn modelId="{052C4182-E051-427D-9F6B-6EECD3F6B558}" type="presParOf" srcId="{C65950BB-BDA3-46B4-8143-059296A9ABC3}" destId="{1F6B4212-12BB-47CE-A004-1795BDA32652}" srcOrd="0" destOrd="0" presId="urn:microsoft.com/office/officeart/2005/8/layout/chevron2"/>
    <dgm:cxn modelId="{AF0B0F67-343B-4B91-ADD2-74DB9F9D6061}" type="presParOf" srcId="{1F6B4212-12BB-47CE-A004-1795BDA32652}" destId="{01C37846-6DC3-48F7-B767-EC3B6743F277}" srcOrd="0" destOrd="0" presId="urn:microsoft.com/office/officeart/2005/8/layout/chevron2"/>
    <dgm:cxn modelId="{BBB9C5E4-ADB2-4CAE-A142-80355ADDB195}" type="presParOf" srcId="{1F6B4212-12BB-47CE-A004-1795BDA32652}" destId="{9E64B384-90A1-4A7A-A7FD-5831B8670B23}" srcOrd="1" destOrd="0" presId="urn:microsoft.com/office/officeart/2005/8/layout/chevron2"/>
    <dgm:cxn modelId="{AEF83FEF-C13B-497C-8E4D-A61A3CDE6333}" type="presParOf" srcId="{C65950BB-BDA3-46B4-8143-059296A9ABC3}" destId="{4A4B9B23-3FC3-4C4D-84E6-E0D03E67EB68}" srcOrd="1" destOrd="0" presId="urn:microsoft.com/office/officeart/2005/8/layout/chevron2"/>
    <dgm:cxn modelId="{CF9D03EF-2035-4840-B448-7A82D797252A}" type="presParOf" srcId="{C65950BB-BDA3-46B4-8143-059296A9ABC3}" destId="{DDF84FFA-5573-4C42-9D07-250A4C596018}" srcOrd="2" destOrd="0" presId="urn:microsoft.com/office/officeart/2005/8/layout/chevron2"/>
    <dgm:cxn modelId="{3861B88E-0FF5-4C72-83E8-621F0FB20F43}" type="presParOf" srcId="{DDF84FFA-5573-4C42-9D07-250A4C596018}" destId="{66315595-779D-4380-A538-2340D1F1E39F}" srcOrd="0" destOrd="0" presId="urn:microsoft.com/office/officeart/2005/8/layout/chevron2"/>
    <dgm:cxn modelId="{A47FFB56-35C6-4793-A623-30EE1B4E9C38}" type="presParOf" srcId="{DDF84FFA-5573-4C42-9D07-250A4C596018}" destId="{41753A08-700A-4E92-8B9F-12CE924C2B0C}" srcOrd="1" destOrd="0" presId="urn:microsoft.com/office/officeart/2005/8/layout/chevron2"/>
    <dgm:cxn modelId="{68A33F83-EEDC-4A29-ADF5-D914A28CDE32}" type="presParOf" srcId="{C65950BB-BDA3-46B4-8143-059296A9ABC3}" destId="{35B8E463-9517-4298-AEF8-64D5C7CE1562}" srcOrd="3" destOrd="0" presId="urn:microsoft.com/office/officeart/2005/8/layout/chevron2"/>
    <dgm:cxn modelId="{4BC500FB-502E-4E3A-A628-01F67D0D7049}" type="presParOf" srcId="{C65950BB-BDA3-46B4-8143-059296A9ABC3}" destId="{215EFB28-AAFD-4A8C-82D4-147C4A61B1BE}" srcOrd="4" destOrd="0" presId="urn:microsoft.com/office/officeart/2005/8/layout/chevron2"/>
    <dgm:cxn modelId="{7A3B4B56-188D-48E3-B369-6799F2B806C2}" type="presParOf" srcId="{215EFB28-AAFD-4A8C-82D4-147C4A61B1BE}" destId="{2BFCF612-FC8C-484B-A3CB-10537A0D42ED}" srcOrd="0" destOrd="0" presId="urn:microsoft.com/office/officeart/2005/8/layout/chevron2"/>
    <dgm:cxn modelId="{BCA1E584-F096-491B-9468-314FEB6B884E}" type="presParOf" srcId="{215EFB28-AAFD-4A8C-82D4-147C4A61B1BE}" destId="{526E2CF0-05C3-43F0-BACD-BFA79A7DB3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1DF7C-E325-4BBB-A59E-F82D8F9ED8AF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14704D8-3AFC-4BDA-A5BF-F8F606EACD6E}">
      <dgm:prSet phldrT="[Текст]" phldr="1"/>
      <dgm:spPr/>
      <dgm:t>
        <a:bodyPr/>
        <a:lstStyle/>
        <a:p>
          <a:endParaRPr lang="ru-RU"/>
        </a:p>
      </dgm:t>
    </dgm:pt>
    <dgm:pt modelId="{298B248F-FE1A-4DE1-BC1C-D64B871A29AE}" type="parTrans" cxnId="{C9CFBA90-9EFE-4429-8BB8-D110F56F0E8E}">
      <dgm:prSet/>
      <dgm:spPr/>
      <dgm:t>
        <a:bodyPr/>
        <a:lstStyle/>
        <a:p>
          <a:endParaRPr lang="ru-RU"/>
        </a:p>
      </dgm:t>
    </dgm:pt>
    <dgm:pt modelId="{9A1931B7-5751-470D-A2C7-9B4CF10DA101}" type="sibTrans" cxnId="{C9CFBA90-9EFE-4429-8BB8-D110F56F0E8E}">
      <dgm:prSet/>
      <dgm:spPr/>
      <dgm:t>
        <a:bodyPr/>
        <a:lstStyle/>
        <a:p>
          <a:endParaRPr lang="ru-RU"/>
        </a:p>
      </dgm:t>
    </dgm:pt>
    <dgm:pt modelId="{C57E3691-053C-4121-B903-2826955DE4BB}">
      <dgm:prSet phldrT="[Текст]"/>
      <dgm:spPr/>
      <dgm:t>
        <a:bodyPr/>
        <a:lstStyle/>
        <a:p>
          <a:r>
            <a:rPr lang="ru-RU" dirty="0"/>
            <a:t>Устранить коммуникативные барьеры и улучшить коммуникативные навыки, создать условия для доверительных, доброжелательных отношений, атмосферу понимания и активного участия в работе группы.</a:t>
          </a:r>
        </a:p>
      </dgm:t>
    </dgm:pt>
    <dgm:pt modelId="{127AB854-B970-493C-95CF-D670C42E94BE}" type="parTrans" cxnId="{61C147EE-90A5-4D69-866A-A787EF4F9C47}">
      <dgm:prSet/>
      <dgm:spPr/>
      <dgm:t>
        <a:bodyPr/>
        <a:lstStyle/>
        <a:p>
          <a:endParaRPr lang="ru-RU"/>
        </a:p>
      </dgm:t>
    </dgm:pt>
    <dgm:pt modelId="{3A8D3FAA-D2AC-4803-9AD4-883A20395E9C}" type="sibTrans" cxnId="{61C147EE-90A5-4D69-866A-A787EF4F9C47}">
      <dgm:prSet/>
      <dgm:spPr/>
      <dgm:t>
        <a:bodyPr/>
        <a:lstStyle/>
        <a:p>
          <a:endParaRPr lang="ru-RU"/>
        </a:p>
      </dgm:t>
    </dgm:pt>
    <dgm:pt modelId="{ACFAD1EC-DA95-455D-B07B-97511C861035}">
      <dgm:prSet phldrT="[Текст]" phldr="1"/>
      <dgm:spPr/>
      <dgm:t>
        <a:bodyPr/>
        <a:lstStyle/>
        <a:p>
          <a:endParaRPr lang="ru-RU" dirty="0"/>
        </a:p>
      </dgm:t>
    </dgm:pt>
    <dgm:pt modelId="{7F4A360D-D214-4C60-989A-C8407D177A77}" type="parTrans" cxnId="{E9E9E371-4C58-4A39-9998-578B9B281047}">
      <dgm:prSet/>
      <dgm:spPr/>
      <dgm:t>
        <a:bodyPr/>
        <a:lstStyle/>
        <a:p>
          <a:endParaRPr lang="ru-RU"/>
        </a:p>
      </dgm:t>
    </dgm:pt>
    <dgm:pt modelId="{79AE1FF4-6F0C-47E7-8E0F-04CF59EB0773}" type="sibTrans" cxnId="{E9E9E371-4C58-4A39-9998-578B9B281047}">
      <dgm:prSet/>
      <dgm:spPr/>
      <dgm:t>
        <a:bodyPr/>
        <a:lstStyle/>
        <a:p>
          <a:endParaRPr lang="ru-RU"/>
        </a:p>
      </dgm:t>
    </dgm:pt>
    <dgm:pt modelId="{D7ABA5CF-2C08-419B-B84A-D093EEE3590E}">
      <dgm:prSet phldrT="[Текст]"/>
      <dgm:spPr/>
      <dgm:t>
        <a:bodyPr/>
        <a:lstStyle/>
        <a:p>
          <a:r>
            <a:rPr lang="ru-RU" dirty="0"/>
            <a:t>Создать условия для снятия стресса и тревоги, повысить уверенность и целеустремленность.</a:t>
          </a:r>
        </a:p>
      </dgm:t>
    </dgm:pt>
    <dgm:pt modelId="{F8A1212D-1EEA-4E7D-9D75-E53DCF247EE0}" type="parTrans" cxnId="{0126C708-EC74-442C-BDFE-20CA69E6A9C8}">
      <dgm:prSet/>
      <dgm:spPr/>
      <dgm:t>
        <a:bodyPr/>
        <a:lstStyle/>
        <a:p>
          <a:endParaRPr lang="ru-RU"/>
        </a:p>
      </dgm:t>
    </dgm:pt>
    <dgm:pt modelId="{C4A63EB5-1BE4-4AEC-B099-F85390A6DD1D}" type="sibTrans" cxnId="{0126C708-EC74-442C-BDFE-20CA69E6A9C8}">
      <dgm:prSet/>
      <dgm:spPr/>
      <dgm:t>
        <a:bodyPr/>
        <a:lstStyle/>
        <a:p>
          <a:endParaRPr lang="ru-RU"/>
        </a:p>
      </dgm:t>
    </dgm:pt>
    <dgm:pt modelId="{8254E700-6780-4B65-9DC5-9307064A6F7B}">
      <dgm:prSet phldrT="[Текст]" phldr="1"/>
      <dgm:spPr/>
      <dgm:t>
        <a:bodyPr/>
        <a:lstStyle/>
        <a:p>
          <a:endParaRPr lang="ru-RU"/>
        </a:p>
      </dgm:t>
    </dgm:pt>
    <dgm:pt modelId="{009205F7-5755-4746-8E02-EE8AEAB8A3B7}" type="parTrans" cxnId="{7300DE40-9D0A-4A4E-9E24-48F0FF22C53E}">
      <dgm:prSet/>
      <dgm:spPr/>
      <dgm:t>
        <a:bodyPr/>
        <a:lstStyle/>
        <a:p>
          <a:endParaRPr lang="ru-RU"/>
        </a:p>
      </dgm:t>
    </dgm:pt>
    <dgm:pt modelId="{B6315874-E13E-45A9-BA9A-2BAB9905A84D}" type="sibTrans" cxnId="{7300DE40-9D0A-4A4E-9E24-48F0FF22C53E}">
      <dgm:prSet/>
      <dgm:spPr/>
      <dgm:t>
        <a:bodyPr/>
        <a:lstStyle/>
        <a:p>
          <a:endParaRPr lang="ru-RU"/>
        </a:p>
      </dgm:t>
    </dgm:pt>
    <dgm:pt modelId="{0590FFA7-5414-4E11-A31A-22C4C859F4B5}">
      <dgm:prSet phldrT="[Текст]"/>
      <dgm:spPr/>
      <dgm:t>
        <a:bodyPr/>
        <a:lstStyle/>
        <a:p>
          <a:r>
            <a:rPr lang="ru-RU" dirty="0"/>
            <a:t>Поддерживать тонус моторики рук, который напрямую связан с умственной и речевой деятельностью.</a:t>
          </a:r>
        </a:p>
      </dgm:t>
    </dgm:pt>
    <dgm:pt modelId="{3EAB8017-E537-409F-8AB8-20FE44F71371}" type="parTrans" cxnId="{4C4FEA5A-2025-4463-97DC-947546CF7755}">
      <dgm:prSet/>
      <dgm:spPr/>
      <dgm:t>
        <a:bodyPr/>
        <a:lstStyle/>
        <a:p>
          <a:endParaRPr lang="ru-RU"/>
        </a:p>
      </dgm:t>
    </dgm:pt>
    <dgm:pt modelId="{1283423E-08AC-484F-B03E-0EB6C88FCCBA}" type="sibTrans" cxnId="{4C4FEA5A-2025-4463-97DC-947546CF7755}">
      <dgm:prSet/>
      <dgm:spPr/>
      <dgm:t>
        <a:bodyPr/>
        <a:lstStyle/>
        <a:p>
          <a:endParaRPr lang="ru-RU"/>
        </a:p>
      </dgm:t>
    </dgm:pt>
    <dgm:pt modelId="{859D6E96-7B27-42E2-B4A4-DD244B89AE37}">
      <dgm:prSet/>
      <dgm:spPr/>
      <dgm:t>
        <a:bodyPr/>
        <a:lstStyle/>
        <a:p>
          <a:r>
            <a:rPr lang="ru-RU" dirty="0"/>
            <a:t>Повысить активность работы мозга, уравновесить работу обоих полушарий.</a:t>
          </a:r>
        </a:p>
      </dgm:t>
    </dgm:pt>
    <dgm:pt modelId="{778989D0-F7F3-4C85-9C8B-0915F4581567}" type="parTrans" cxnId="{34EAF0F6-1E0A-412F-98B6-966035C3D98F}">
      <dgm:prSet/>
      <dgm:spPr/>
      <dgm:t>
        <a:bodyPr/>
        <a:lstStyle/>
        <a:p>
          <a:endParaRPr lang="ru-RU"/>
        </a:p>
      </dgm:t>
    </dgm:pt>
    <dgm:pt modelId="{16B8C80F-3E3C-43EA-8C75-7A76FD3ACB95}" type="sibTrans" cxnId="{34EAF0F6-1E0A-412F-98B6-966035C3D98F}">
      <dgm:prSet/>
      <dgm:spPr/>
      <dgm:t>
        <a:bodyPr/>
        <a:lstStyle/>
        <a:p>
          <a:endParaRPr lang="ru-RU"/>
        </a:p>
      </dgm:t>
    </dgm:pt>
    <dgm:pt modelId="{E065B098-3E9A-42FA-B9E3-4470845EEB95}">
      <dgm:prSet/>
      <dgm:spPr/>
      <dgm:t>
        <a:bodyPr/>
        <a:lstStyle/>
        <a:p>
          <a:r>
            <a:rPr lang="ru-RU" dirty="0"/>
            <a:t>Стимулировать внимание и воображение, развивать сообразительность, логику и пространственное мышление.</a:t>
          </a:r>
        </a:p>
      </dgm:t>
    </dgm:pt>
    <dgm:pt modelId="{32F3CA13-7B6C-4EAE-9899-2CF524D6BB7A}" type="parTrans" cxnId="{08D6DACE-C32A-4F24-A10A-051B5E447AC2}">
      <dgm:prSet/>
      <dgm:spPr/>
      <dgm:t>
        <a:bodyPr/>
        <a:lstStyle/>
        <a:p>
          <a:endParaRPr lang="ru-RU"/>
        </a:p>
      </dgm:t>
    </dgm:pt>
    <dgm:pt modelId="{BFB903A8-543A-4235-AC40-15786674CE51}" type="sibTrans" cxnId="{08D6DACE-C32A-4F24-A10A-051B5E447AC2}">
      <dgm:prSet/>
      <dgm:spPr/>
      <dgm:t>
        <a:bodyPr/>
        <a:lstStyle/>
        <a:p>
          <a:endParaRPr lang="ru-RU"/>
        </a:p>
      </dgm:t>
    </dgm:pt>
    <dgm:pt modelId="{C65950BB-BDA3-46B4-8143-059296A9ABC3}" type="pres">
      <dgm:prSet presAssocID="{AED1DF7C-E325-4BBB-A59E-F82D8F9ED8AF}" presName="linearFlow" presStyleCnt="0">
        <dgm:presLayoutVars>
          <dgm:dir/>
          <dgm:animLvl val="lvl"/>
          <dgm:resizeHandles val="exact"/>
        </dgm:presLayoutVars>
      </dgm:prSet>
      <dgm:spPr/>
    </dgm:pt>
    <dgm:pt modelId="{1F6B4212-12BB-47CE-A004-1795BDA32652}" type="pres">
      <dgm:prSet presAssocID="{914704D8-3AFC-4BDA-A5BF-F8F606EACD6E}" presName="composite" presStyleCnt="0"/>
      <dgm:spPr/>
    </dgm:pt>
    <dgm:pt modelId="{01C37846-6DC3-48F7-B767-EC3B6743F277}" type="pres">
      <dgm:prSet presAssocID="{914704D8-3AFC-4BDA-A5BF-F8F606EACD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E64B384-90A1-4A7A-A7FD-5831B8670B23}" type="pres">
      <dgm:prSet presAssocID="{914704D8-3AFC-4BDA-A5BF-F8F606EACD6E}" presName="descendantText" presStyleLbl="alignAcc1" presStyleIdx="0" presStyleCnt="3">
        <dgm:presLayoutVars>
          <dgm:bulletEnabled val="1"/>
        </dgm:presLayoutVars>
      </dgm:prSet>
      <dgm:spPr/>
    </dgm:pt>
    <dgm:pt modelId="{4A4B9B23-3FC3-4C4D-84E6-E0D03E67EB68}" type="pres">
      <dgm:prSet presAssocID="{9A1931B7-5751-470D-A2C7-9B4CF10DA101}" presName="sp" presStyleCnt="0"/>
      <dgm:spPr/>
    </dgm:pt>
    <dgm:pt modelId="{DDF84FFA-5573-4C42-9D07-250A4C596018}" type="pres">
      <dgm:prSet presAssocID="{ACFAD1EC-DA95-455D-B07B-97511C861035}" presName="composite" presStyleCnt="0"/>
      <dgm:spPr/>
    </dgm:pt>
    <dgm:pt modelId="{66315595-779D-4380-A538-2340D1F1E39F}" type="pres">
      <dgm:prSet presAssocID="{ACFAD1EC-DA95-455D-B07B-97511C86103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1753A08-700A-4E92-8B9F-12CE924C2B0C}" type="pres">
      <dgm:prSet presAssocID="{ACFAD1EC-DA95-455D-B07B-97511C861035}" presName="descendantText" presStyleLbl="alignAcc1" presStyleIdx="1" presStyleCnt="3">
        <dgm:presLayoutVars>
          <dgm:bulletEnabled val="1"/>
        </dgm:presLayoutVars>
      </dgm:prSet>
      <dgm:spPr/>
    </dgm:pt>
    <dgm:pt modelId="{35B8E463-9517-4298-AEF8-64D5C7CE1562}" type="pres">
      <dgm:prSet presAssocID="{79AE1FF4-6F0C-47E7-8E0F-04CF59EB0773}" presName="sp" presStyleCnt="0"/>
      <dgm:spPr/>
    </dgm:pt>
    <dgm:pt modelId="{215EFB28-AAFD-4A8C-82D4-147C4A61B1BE}" type="pres">
      <dgm:prSet presAssocID="{8254E700-6780-4B65-9DC5-9307064A6F7B}" presName="composite" presStyleCnt="0"/>
      <dgm:spPr/>
    </dgm:pt>
    <dgm:pt modelId="{2BFCF612-FC8C-484B-A3CB-10537A0D42ED}" type="pres">
      <dgm:prSet presAssocID="{8254E700-6780-4B65-9DC5-9307064A6F7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26E2CF0-05C3-43F0-BACD-BFA79A7DB378}" type="pres">
      <dgm:prSet presAssocID="{8254E700-6780-4B65-9DC5-9307064A6F7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8DE6C02-BCB0-4001-8D49-380CF3159592}" type="presOf" srcId="{ACFAD1EC-DA95-455D-B07B-97511C861035}" destId="{66315595-779D-4380-A538-2340D1F1E39F}" srcOrd="0" destOrd="0" presId="urn:microsoft.com/office/officeart/2005/8/layout/chevron2"/>
    <dgm:cxn modelId="{0126C708-EC74-442C-BDFE-20CA69E6A9C8}" srcId="{ACFAD1EC-DA95-455D-B07B-97511C861035}" destId="{D7ABA5CF-2C08-419B-B84A-D093EEE3590E}" srcOrd="0" destOrd="0" parTransId="{F8A1212D-1EEA-4E7D-9D75-E53DCF247EE0}" sibTransId="{C4A63EB5-1BE4-4AEC-B099-F85390A6DD1D}"/>
    <dgm:cxn modelId="{54AD9D36-B34F-48A0-801B-2BC09E59236C}" type="presOf" srcId="{859D6E96-7B27-42E2-B4A4-DD244B89AE37}" destId="{41753A08-700A-4E92-8B9F-12CE924C2B0C}" srcOrd="0" destOrd="1" presId="urn:microsoft.com/office/officeart/2005/8/layout/chevron2"/>
    <dgm:cxn modelId="{96164D3E-223E-4D1F-BA0B-B79263D310C1}" type="presOf" srcId="{D7ABA5CF-2C08-419B-B84A-D093EEE3590E}" destId="{41753A08-700A-4E92-8B9F-12CE924C2B0C}" srcOrd="0" destOrd="0" presId="urn:microsoft.com/office/officeart/2005/8/layout/chevron2"/>
    <dgm:cxn modelId="{7300DE40-9D0A-4A4E-9E24-48F0FF22C53E}" srcId="{AED1DF7C-E325-4BBB-A59E-F82D8F9ED8AF}" destId="{8254E700-6780-4B65-9DC5-9307064A6F7B}" srcOrd="2" destOrd="0" parTransId="{009205F7-5755-4746-8E02-EE8AEAB8A3B7}" sibTransId="{B6315874-E13E-45A9-BA9A-2BAB9905A84D}"/>
    <dgm:cxn modelId="{4F8BF45D-8181-4BCF-BF1A-DC2613D830B8}" type="presOf" srcId="{E065B098-3E9A-42FA-B9E3-4470845EEB95}" destId="{526E2CF0-05C3-43F0-BACD-BFA79A7DB378}" srcOrd="0" destOrd="1" presId="urn:microsoft.com/office/officeart/2005/8/layout/chevron2"/>
    <dgm:cxn modelId="{8671C663-2A06-4BF9-A4E0-4578DCD886A9}" type="presOf" srcId="{AED1DF7C-E325-4BBB-A59E-F82D8F9ED8AF}" destId="{C65950BB-BDA3-46B4-8143-059296A9ABC3}" srcOrd="0" destOrd="0" presId="urn:microsoft.com/office/officeart/2005/8/layout/chevron2"/>
    <dgm:cxn modelId="{E9E9E371-4C58-4A39-9998-578B9B281047}" srcId="{AED1DF7C-E325-4BBB-A59E-F82D8F9ED8AF}" destId="{ACFAD1EC-DA95-455D-B07B-97511C861035}" srcOrd="1" destOrd="0" parTransId="{7F4A360D-D214-4C60-989A-C8407D177A77}" sibTransId="{79AE1FF4-6F0C-47E7-8E0F-04CF59EB0773}"/>
    <dgm:cxn modelId="{4C4FEA5A-2025-4463-97DC-947546CF7755}" srcId="{8254E700-6780-4B65-9DC5-9307064A6F7B}" destId="{0590FFA7-5414-4E11-A31A-22C4C859F4B5}" srcOrd="0" destOrd="0" parTransId="{3EAB8017-E537-409F-8AB8-20FE44F71371}" sibTransId="{1283423E-08AC-484F-B03E-0EB6C88FCCBA}"/>
    <dgm:cxn modelId="{C9CFBA90-9EFE-4429-8BB8-D110F56F0E8E}" srcId="{AED1DF7C-E325-4BBB-A59E-F82D8F9ED8AF}" destId="{914704D8-3AFC-4BDA-A5BF-F8F606EACD6E}" srcOrd="0" destOrd="0" parTransId="{298B248F-FE1A-4DE1-BC1C-D64B871A29AE}" sibTransId="{9A1931B7-5751-470D-A2C7-9B4CF10DA101}"/>
    <dgm:cxn modelId="{B434A0BB-9A3B-4E74-98AB-2E5579DD8338}" type="presOf" srcId="{0590FFA7-5414-4E11-A31A-22C4C859F4B5}" destId="{526E2CF0-05C3-43F0-BACD-BFA79A7DB378}" srcOrd="0" destOrd="0" presId="urn:microsoft.com/office/officeart/2005/8/layout/chevron2"/>
    <dgm:cxn modelId="{08D6DACE-C32A-4F24-A10A-051B5E447AC2}" srcId="{8254E700-6780-4B65-9DC5-9307064A6F7B}" destId="{E065B098-3E9A-42FA-B9E3-4470845EEB95}" srcOrd="1" destOrd="0" parTransId="{32F3CA13-7B6C-4EAE-9899-2CF524D6BB7A}" sibTransId="{BFB903A8-543A-4235-AC40-15786674CE51}"/>
    <dgm:cxn modelId="{1DC37ADE-CE26-4940-ACB3-678BBCDB93D3}" type="presOf" srcId="{914704D8-3AFC-4BDA-A5BF-F8F606EACD6E}" destId="{01C37846-6DC3-48F7-B767-EC3B6743F277}" srcOrd="0" destOrd="0" presId="urn:microsoft.com/office/officeart/2005/8/layout/chevron2"/>
    <dgm:cxn modelId="{C1CB28EE-A20D-49EF-B1AC-3484E063D20F}" type="presOf" srcId="{8254E700-6780-4B65-9DC5-9307064A6F7B}" destId="{2BFCF612-FC8C-484B-A3CB-10537A0D42ED}" srcOrd="0" destOrd="0" presId="urn:microsoft.com/office/officeart/2005/8/layout/chevron2"/>
    <dgm:cxn modelId="{61C147EE-90A5-4D69-866A-A787EF4F9C47}" srcId="{914704D8-3AFC-4BDA-A5BF-F8F606EACD6E}" destId="{C57E3691-053C-4121-B903-2826955DE4BB}" srcOrd="0" destOrd="0" parTransId="{127AB854-B970-493C-95CF-D670C42E94BE}" sibTransId="{3A8D3FAA-D2AC-4803-9AD4-883A20395E9C}"/>
    <dgm:cxn modelId="{82A2E6F0-53FB-438D-84FF-72E69618E413}" type="presOf" srcId="{C57E3691-053C-4121-B903-2826955DE4BB}" destId="{9E64B384-90A1-4A7A-A7FD-5831B8670B23}" srcOrd="0" destOrd="0" presId="urn:microsoft.com/office/officeart/2005/8/layout/chevron2"/>
    <dgm:cxn modelId="{34EAF0F6-1E0A-412F-98B6-966035C3D98F}" srcId="{ACFAD1EC-DA95-455D-B07B-97511C861035}" destId="{859D6E96-7B27-42E2-B4A4-DD244B89AE37}" srcOrd="1" destOrd="0" parTransId="{778989D0-F7F3-4C85-9C8B-0915F4581567}" sibTransId="{16B8C80F-3E3C-43EA-8C75-7A76FD3ACB95}"/>
    <dgm:cxn modelId="{95DF9F4F-D120-49DF-9F3F-47C6FBFEA4B5}" type="presParOf" srcId="{C65950BB-BDA3-46B4-8143-059296A9ABC3}" destId="{1F6B4212-12BB-47CE-A004-1795BDA32652}" srcOrd="0" destOrd="0" presId="urn:microsoft.com/office/officeart/2005/8/layout/chevron2"/>
    <dgm:cxn modelId="{5761E689-65DB-4964-8CCA-34FF343A05D1}" type="presParOf" srcId="{1F6B4212-12BB-47CE-A004-1795BDA32652}" destId="{01C37846-6DC3-48F7-B767-EC3B6743F277}" srcOrd="0" destOrd="0" presId="urn:microsoft.com/office/officeart/2005/8/layout/chevron2"/>
    <dgm:cxn modelId="{9E09DA87-2F33-4380-A4B4-295A0BCE4067}" type="presParOf" srcId="{1F6B4212-12BB-47CE-A004-1795BDA32652}" destId="{9E64B384-90A1-4A7A-A7FD-5831B8670B23}" srcOrd="1" destOrd="0" presId="urn:microsoft.com/office/officeart/2005/8/layout/chevron2"/>
    <dgm:cxn modelId="{C6CD5421-D2CF-4335-867C-3A13604FE752}" type="presParOf" srcId="{C65950BB-BDA3-46B4-8143-059296A9ABC3}" destId="{4A4B9B23-3FC3-4C4D-84E6-E0D03E67EB68}" srcOrd="1" destOrd="0" presId="urn:microsoft.com/office/officeart/2005/8/layout/chevron2"/>
    <dgm:cxn modelId="{A6D05D2E-80BB-4E70-8EFA-E4602628685F}" type="presParOf" srcId="{C65950BB-BDA3-46B4-8143-059296A9ABC3}" destId="{DDF84FFA-5573-4C42-9D07-250A4C596018}" srcOrd="2" destOrd="0" presId="urn:microsoft.com/office/officeart/2005/8/layout/chevron2"/>
    <dgm:cxn modelId="{8E378784-7527-43FC-88E8-5CD55EBAA699}" type="presParOf" srcId="{DDF84FFA-5573-4C42-9D07-250A4C596018}" destId="{66315595-779D-4380-A538-2340D1F1E39F}" srcOrd="0" destOrd="0" presId="urn:microsoft.com/office/officeart/2005/8/layout/chevron2"/>
    <dgm:cxn modelId="{746ED134-D4D4-4560-BED9-CC9D9DBC4598}" type="presParOf" srcId="{DDF84FFA-5573-4C42-9D07-250A4C596018}" destId="{41753A08-700A-4E92-8B9F-12CE924C2B0C}" srcOrd="1" destOrd="0" presId="urn:microsoft.com/office/officeart/2005/8/layout/chevron2"/>
    <dgm:cxn modelId="{245DA610-8B83-427A-999C-1F42EEC80755}" type="presParOf" srcId="{C65950BB-BDA3-46B4-8143-059296A9ABC3}" destId="{35B8E463-9517-4298-AEF8-64D5C7CE1562}" srcOrd="3" destOrd="0" presId="urn:microsoft.com/office/officeart/2005/8/layout/chevron2"/>
    <dgm:cxn modelId="{42E3CFCE-C9F5-40F8-8F39-7F4A2B0A1F21}" type="presParOf" srcId="{C65950BB-BDA3-46B4-8143-059296A9ABC3}" destId="{215EFB28-AAFD-4A8C-82D4-147C4A61B1BE}" srcOrd="4" destOrd="0" presId="urn:microsoft.com/office/officeart/2005/8/layout/chevron2"/>
    <dgm:cxn modelId="{2E1FB2C2-0B97-4EA8-9124-EA39353458F4}" type="presParOf" srcId="{215EFB28-AAFD-4A8C-82D4-147C4A61B1BE}" destId="{2BFCF612-FC8C-484B-A3CB-10537A0D42ED}" srcOrd="0" destOrd="0" presId="urn:microsoft.com/office/officeart/2005/8/layout/chevron2"/>
    <dgm:cxn modelId="{0F3EFC3B-B805-4D6D-8DFC-E0F6BEF2DEA5}" type="presParOf" srcId="{215EFB28-AAFD-4A8C-82D4-147C4A61B1BE}" destId="{526E2CF0-05C3-43F0-BACD-BFA79A7DB3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D1DF7C-E325-4BBB-A59E-F82D8F9ED8AF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14704D8-3AFC-4BDA-A5BF-F8F606EACD6E}">
      <dgm:prSet phldrT="[Текст]" phldr="1"/>
      <dgm:spPr/>
      <dgm:t>
        <a:bodyPr/>
        <a:lstStyle/>
        <a:p>
          <a:endParaRPr lang="ru-RU"/>
        </a:p>
      </dgm:t>
    </dgm:pt>
    <dgm:pt modelId="{298B248F-FE1A-4DE1-BC1C-D64B871A29AE}" type="parTrans" cxnId="{C9CFBA90-9EFE-4429-8BB8-D110F56F0E8E}">
      <dgm:prSet/>
      <dgm:spPr/>
      <dgm:t>
        <a:bodyPr/>
        <a:lstStyle/>
        <a:p>
          <a:endParaRPr lang="ru-RU"/>
        </a:p>
      </dgm:t>
    </dgm:pt>
    <dgm:pt modelId="{9A1931B7-5751-470D-A2C7-9B4CF10DA101}" type="sibTrans" cxnId="{C9CFBA90-9EFE-4429-8BB8-D110F56F0E8E}">
      <dgm:prSet/>
      <dgm:spPr/>
      <dgm:t>
        <a:bodyPr/>
        <a:lstStyle/>
        <a:p>
          <a:endParaRPr lang="ru-RU"/>
        </a:p>
      </dgm:t>
    </dgm:pt>
    <dgm:pt modelId="{C57E3691-053C-4121-B903-2826955DE4BB}">
      <dgm:prSet phldrT="[Текст]"/>
      <dgm:spPr/>
      <dgm:t>
        <a:bodyPr/>
        <a:lstStyle/>
        <a:p>
          <a:r>
            <a:rPr lang="ru-RU" dirty="0"/>
            <a:t>Устранить коммуникативные барьеры и улучшить коммуникативные навыки, создать условия для доверительных, доброжелательных отношений, атмосферу понимания и активного участия в работе группы.</a:t>
          </a:r>
        </a:p>
      </dgm:t>
    </dgm:pt>
    <dgm:pt modelId="{127AB854-B970-493C-95CF-D670C42E94BE}" type="parTrans" cxnId="{61C147EE-90A5-4D69-866A-A787EF4F9C47}">
      <dgm:prSet/>
      <dgm:spPr/>
      <dgm:t>
        <a:bodyPr/>
        <a:lstStyle/>
        <a:p>
          <a:endParaRPr lang="ru-RU"/>
        </a:p>
      </dgm:t>
    </dgm:pt>
    <dgm:pt modelId="{3A8D3FAA-D2AC-4803-9AD4-883A20395E9C}" type="sibTrans" cxnId="{61C147EE-90A5-4D69-866A-A787EF4F9C47}">
      <dgm:prSet/>
      <dgm:spPr/>
      <dgm:t>
        <a:bodyPr/>
        <a:lstStyle/>
        <a:p>
          <a:endParaRPr lang="ru-RU"/>
        </a:p>
      </dgm:t>
    </dgm:pt>
    <dgm:pt modelId="{ACFAD1EC-DA95-455D-B07B-97511C861035}">
      <dgm:prSet phldrT="[Текст]" phldr="1"/>
      <dgm:spPr/>
      <dgm:t>
        <a:bodyPr/>
        <a:lstStyle/>
        <a:p>
          <a:endParaRPr lang="ru-RU"/>
        </a:p>
      </dgm:t>
    </dgm:pt>
    <dgm:pt modelId="{7F4A360D-D214-4C60-989A-C8407D177A77}" type="parTrans" cxnId="{E9E9E371-4C58-4A39-9998-578B9B281047}">
      <dgm:prSet/>
      <dgm:spPr/>
      <dgm:t>
        <a:bodyPr/>
        <a:lstStyle/>
        <a:p>
          <a:endParaRPr lang="ru-RU"/>
        </a:p>
      </dgm:t>
    </dgm:pt>
    <dgm:pt modelId="{79AE1FF4-6F0C-47E7-8E0F-04CF59EB0773}" type="sibTrans" cxnId="{E9E9E371-4C58-4A39-9998-578B9B281047}">
      <dgm:prSet/>
      <dgm:spPr/>
      <dgm:t>
        <a:bodyPr/>
        <a:lstStyle/>
        <a:p>
          <a:endParaRPr lang="ru-RU"/>
        </a:p>
      </dgm:t>
    </dgm:pt>
    <dgm:pt modelId="{D7ABA5CF-2C08-419B-B84A-D093EEE3590E}">
      <dgm:prSet phldrT="[Текст]"/>
      <dgm:spPr/>
      <dgm:t>
        <a:bodyPr/>
        <a:lstStyle/>
        <a:p>
          <a:r>
            <a:rPr lang="ru-RU" dirty="0"/>
            <a:t>Стимулировать умственную деятельность: развивать стратегическое мышление, память, внимание.</a:t>
          </a:r>
          <a:br>
            <a:rPr lang="ru-RU" dirty="0"/>
          </a:br>
          <a:endParaRPr lang="ru-RU" dirty="0"/>
        </a:p>
      </dgm:t>
    </dgm:pt>
    <dgm:pt modelId="{F8A1212D-1EEA-4E7D-9D75-E53DCF247EE0}" type="parTrans" cxnId="{0126C708-EC74-442C-BDFE-20CA69E6A9C8}">
      <dgm:prSet/>
      <dgm:spPr/>
      <dgm:t>
        <a:bodyPr/>
        <a:lstStyle/>
        <a:p>
          <a:endParaRPr lang="ru-RU"/>
        </a:p>
      </dgm:t>
    </dgm:pt>
    <dgm:pt modelId="{C4A63EB5-1BE4-4AEC-B099-F85390A6DD1D}" type="sibTrans" cxnId="{0126C708-EC74-442C-BDFE-20CA69E6A9C8}">
      <dgm:prSet/>
      <dgm:spPr/>
      <dgm:t>
        <a:bodyPr/>
        <a:lstStyle/>
        <a:p>
          <a:endParaRPr lang="ru-RU"/>
        </a:p>
      </dgm:t>
    </dgm:pt>
    <dgm:pt modelId="{8254E700-6780-4B65-9DC5-9307064A6F7B}">
      <dgm:prSet phldrT="[Текст]" phldr="1"/>
      <dgm:spPr/>
      <dgm:t>
        <a:bodyPr/>
        <a:lstStyle/>
        <a:p>
          <a:endParaRPr lang="ru-RU"/>
        </a:p>
      </dgm:t>
    </dgm:pt>
    <dgm:pt modelId="{009205F7-5755-4746-8E02-EE8AEAB8A3B7}" type="parTrans" cxnId="{7300DE40-9D0A-4A4E-9E24-48F0FF22C53E}">
      <dgm:prSet/>
      <dgm:spPr/>
      <dgm:t>
        <a:bodyPr/>
        <a:lstStyle/>
        <a:p>
          <a:endParaRPr lang="ru-RU"/>
        </a:p>
      </dgm:t>
    </dgm:pt>
    <dgm:pt modelId="{B6315874-E13E-45A9-BA9A-2BAB9905A84D}" type="sibTrans" cxnId="{7300DE40-9D0A-4A4E-9E24-48F0FF22C53E}">
      <dgm:prSet/>
      <dgm:spPr/>
      <dgm:t>
        <a:bodyPr/>
        <a:lstStyle/>
        <a:p>
          <a:endParaRPr lang="ru-RU"/>
        </a:p>
      </dgm:t>
    </dgm:pt>
    <dgm:pt modelId="{0590FFA7-5414-4E11-A31A-22C4C859F4B5}">
      <dgm:prSet phldrT="[Текст]"/>
      <dgm:spPr/>
      <dgm:t>
        <a:bodyPr/>
        <a:lstStyle/>
        <a:p>
          <a:r>
            <a:rPr lang="ru-RU" dirty="0"/>
            <a:t>Развивать мелкую моторику.</a:t>
          </a:r>
        </a:p>
      </dgm:t>
    </dgm:pt>
    <dgm:pt modelId="{3EAB8017-E537-409F-8AB8-20FE44F71371}" type="parTrans" cxnId="{4C4FEA5A-2025-4463-97DC-947546CF7755}">
      <dgm:prSet/>
      <dgm:spPr/>
      <dgm:t>
        <a:bodyPr/>
        <a:lstStyle/>
        <a:p>
          <a:endParaRPr lang="ru-RU"/>
        </a:p>
      </dgm:t>
    </dgm:pt>
    <dgm:pt modelId="{1283423E-08AC-484F-B03E-0EB6C88FCCBA}" type="sibTrans" cxnId="{4C4FEA5A-2025-4463-97DC-947546CF7755}">
      <dgm:prSet/>
      <dgm:spPr/>
      <dgm:t>
        <a:bodyPr/>
        <a:lstStyle/>
        <a:p>
          <a:endParaRPr lang="ru-RU"/>
        </a:p>
      </dgm:t>
    </dgm:pt>
    <dgm:pt modelId="{C65950BB-BDA3-46B4-8143-059296A9ABC3}" type="pres">
      <dgm:prSet presAssocID="{AED1DF7C-E325-4BBB-A59E-F82D8F9ED8AF}" presName="linearFlow" presStyleCnt="0">
        <dgm:presLayoutVars>
          <dgm:dir/>
          <dgm:animLvl val="lvl"/>
          <dgm:resizeHandles val="exact"/>
        </dgm:presLayoutVars>
      </dgm:prSet>
      <dgm:spPr/>
    </dgm:pt>
    <dgm:pt modelId="{1F6B4212-12BB-47CE-A004-1795BDA32652}" type="pres">
      <dgm:prSet presAssocID="{914704D8-3AFC-4BDA-A5BF-F8F606EACD6E}" presName="composite" presStyleCnt="0"/>
      <dgm:spPr/>
    </dgm:pt>
    <dgm:pt modelId="{01C37846-6DC3-48F7-B767-EC3B6743F277}" type="pres">
      <dgm:prSet presAssocID="{914704D8-3AFC-4BDA-A5BF-F8F606EACD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E64B384-90A1-4A7A-A7FD-5831B8670B23}" type="pres">
      <dgm:prSet presAssocID="{914704D8-3AFC-4BDA-A5BF-F8F606EACD6E}" presName="descendantText" presStyleLbl="alignAcc1" presStyleIdx="0" presStyleCnt="3">
        <dgm:presLayoutVars>
          <dgm:bulletEnabled val="1"/>
        </dgm:presLayoutVars>
      </dgm:prSet>
      <dgm:spPr/>
    </dgm:pt>
    <dgm:pt modelId="{4A4B9B23-3FC3-4C4D-84E6-E0D03E67EB68}" type="pres">
      <dgm:prSet presAssocID="{9A1931B7-5751-470D-A2C7-9B4CF10DA101}" presName="sp" presStyleCnt="0"/>
      <dgm:spPr/>
    </dgm:pt>
    <dgm:pt modelId="{DDF84FFA-5573-4C42-9D07-250A4C596018}" type="pres">
      <dgm:prSet presAssocID="{ACFAD1EC-DA95-455D-B07B-97511C861035}" presName="composite" presStyleCnt="0"/>
      <dgm:spPr/>
    </dgm:pt>
    <dgm:pt modelId="{66315595-779D-4380-A538-2340D1F1E39F}" type="pres">
      <dgm:prSet presAssocID="{ACFAD1EC-DA95-455D-B07B-97511C86103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1753A08-700A-4E92-8B9F-12CE924C2B0C}" type="pres">
      <dgm:prSet presAssocID="{ACFAD1EC-DA95-455D-B07B-97511C861035}" presName="descendantText" presStyleLbl="alignAcc1" presStyleIdx="1" presStyleCnt="3">
        <dgm:presLayoutVars>
          <dgm:bulletEnabled val="1"/>
        </dgm:presLayoutVars>
      </dgm:prSet>
      <dgm:spPr/>
    </dgm:pt>
    <dgm:pt modelId="{35B8E463-9517-4298-AEF8-64D5C7CE1562}" type="pres">
      <dgm:prSet presAssocID="{79AE1FF4-6F0C-47E7-8E0F-04CF59EB0773}" presName="sp" presStyleCnt="0"/>
      <dgm:spPr/>
    </dgm:pt>
    <dgm:pt modelId="{215EFB28-AAFD-4A8C-82D4-147C4A61B1BE}" type="pres">
      <dgm:prSet presAssocID="{8254E700-6780-4B65-9DC5-9307064A6F7B}" presName="composite" presStyleCnt="0"/>
      <dgm:spPr/>
    </dgm:pt>
    <dgm:pt modelId="{2BFCF612-FC8C-484B-A3CB-10537A0D42ED}" type="pres">
      <dgm:prSet presAssocID="{8254E700-6780-4B65-9DC5-9307064A6F7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26E2CF0-05C3-43F0-BACD-BFA79A7DB378}" type="pres">
      <dgm:prSet presAssocID="{8254E700-6780-4B65-9DC5-9307064A6F7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126C708-EC74-442C-BDFE-20CA69E6A9C8}" srcId="{ACFAD1EC-DA95-455D-B07B-97511C861035}" destId="{D7ABA5CF-2C08-419B-B84A-D093EEE3590E}" srcOrd="0" destOrd="0" parTransId="{F8A1212D-1EEA-4E7D-9D75-E53DCF247EE0}" sibTransId="{C4A63EB5-1BE4-4AEC-B099-F85390A6DD1D}"/>
    <dgm:cxn modelId="{43D1FA11-DEBF-40B7-A012-2C750F5B4461}" type="presOf" srcId="{914704D8-3AFC-4BDA-A5BF-F8F606EACD6E}" destId="{01C37846-6DC3-48F7-B767-EC3B6743F277}" srcOrd="0" destOrd="0" presId="urn:microsoft.com/office/officeart/2005/8/layout/chevron2"/>
    <dgm:cxn modelId="{0D04F53F-201A-41CB-BF75-965503483CC0}" type="presOf" srcId="{AED1DF7C-E325-4BBB-A59E-F82D8F9ED8AF}" destId="{C65950BB-BDA3-46B4-8143-059296A9ABC3}" srcOrd="0" destOrd="0" presId="urn:microsoft.com/office/officeart/2005/8/layout/chevron2"/>
    <dgm:cxn modelId="{7300DE40-9D0A-4A4E-9E24-48F0FF22C53E}" srcId="{AED1DF7C-E325-4BBB-A59E-F82D8F9ED8AF}" destId="{8254E700-6780-4B65-9DC5-9307064A6F7B}" srcOrd="2" destOrd="0" parTransId="{009205F7-5755-4746-8E02-EE8AEAB8A3B7}" sibTransId="{B6315874-E13E-45A9-BA9A-2BAB9905A84D}"/>
    <dgm:cxn modelId="{D3AA7B6E-8610-4563-B4B6-41049CC636C3}" type="presOf" srcId="{D7ABA5CF-2C08-419B-B84A-D093EEE3590E}" destId="{41753A08-700A-4E92-8B9F-12CE924C2B0C}" srcOrd="0" destOrd="0" presId="urn:microsoft.com/office/officeart/2005/8/layout/chevron2"/>
    <dgm:cxn modelId="{E9E9E371-4C58-4A39-9998-578B9B281047}" srcId="{AED1DF7C-E325-4BBB-A59E-F82D8F9ED8AF}" destId="{ACFAD1EC-DA95-455D-B07B-97511C861035}" srcOrd="1" destOrd="0" parTransId="{7F4A360D-D214-4C60-989A-C8407D177A77}" sibTransId="{79AE1FF4-6F0C-47E7-8E0F-04CF59EB0773}"/>
    <dgm:cxn modelId="{4C4FEA5A-2025-4463-97DC-947546CF7755}" srcId="{8254E700-6780-4B65-9DC5-9307064A6F7B}" destId="{0590FFA7-5414-4E11-A31A-22C4C859F4B5}" srcOrd="0" destOrd="0" parTransId="{3EAB8017-E537-409F-8AB8-20FE44F71371}" sibTransId="{1283423E-08AC-484F-B03E-0EB6C88FCCBA}"/>
    <dgm:cxn modelId="{FDF89883-8B88-4251-99E7-C0F09FA5741C}" type="presOf" srcId="{8254E700-6780-4B65-9DC5-9307064A6F7B}" destId="{2BFCF612-FC8C-484B-A3CB-10537A0D42ED}" srcOrd="0" destOrd="0" presId="urn:microsoft.com/office/officeart/2005/8/layout/chevron2"/>
    <dgm:cxn modelId="{7A36418A-3CF4-4E17-8C86-04980585F32E}" type="presOf" srcId="{C57E3691-053C-4121-B903-2826955DE4BB}" destId="{9E64B384-90A1-4A7A-A7FD-5831B8670B23}" srcOrd="0" destOrd="0" presId="urn:microsoft.com/office/officeart/2005/8/layout/chevron2"/>
    <dgm:cxn modelId="{C9CFBA90-9EFE-4429-8BB8-D110F56F0E8E}" srcId="{AED1DF7C-E325-4BBB-A59E-F82D8F9ED8AF}" destId="{914704D8-3AFC-4BDA-A5BF-F8F606EACD6E}" srcOrd="0" destOrd="0" parTransId="{298B248F-FE1A-4DE1-BC1C-D64B871A29AE}" sibTransId="{9A1931B7-5751-470D-A2C7-9B4CF10DA101}"/>
    <dgm:cxn modelId="{0521AD9C-4E76-4DE2-BAB9-3E6351E183A6}" type="presOf" srcId="{0590FFA7-5414-4E11-A31A-22C4C859F4B5}" destId="{526E2CF0-05C3-43F0-BACD-BFA79A7DB378}" srcOrd="0" destOrd="0" presId="urn:microsoft.com/office/officeart/2005/8/layout/chevron2"/>
    <dgm:cxn modelId="{0E0454B0-B0E4-4246-B3E3-F83039C2FD8C}" type="presOf" srcId="{ACFAD1EC-DA95-455D-B07B-97511C861035}" destId="{66315595-779D-4380-A538-2340D1F1E39F}" srcOrd="0" destOrd="0" presId="urn:microsoft.com/office/officeart/2005/8/layout/chevron2"/>
    <dgm:cxn modelId="{61C147EE-90A5-4D69-866A-A787EF4F9C47}" srcId="{914704D8-3AFC-4BDA-A5BF-F8F606EACD6E}" destId="{C57E3691-053C-4121-B903-2826955DE4BB}" srcOrd="0" destOrd="0" parTransId="{127AB854-B970-493C-95CF-D670C42E94BE}" sibTransId="{3A8D3FAA-D2AC-4803-9AD4-883A20395E9C}"/>
    <dgm:cxn modelId="{6CB18715-51A9-444C-86F5-5126FD25A7D9}" type="presParOf" srcId="{C65950BB-BDA3-46B4-8143-059296A9ABC3}" destId="{1F6B4212-12BB-47CE-A004-1795BDA32652}" srcOrd="0" destOrd="0" presId="urn:microsoft.com/office/officeart/2005/8/layout/chevron2"/>
    <dgm:cxn modelId="{A4DA621E-7FB2-4A46-B55F-F52431D8363C}" type="presParOf" srcId="{1F6B4212-12BB-47CE-A004-1795BDA32652}" destId="{01C37846-6DC3-48F7-B767-EC3B6743F277}" srcOrd="0" destOrd="0" presId="urn:microsoft.com/office/officeart/2005/8/layout/chevron2"/>
    <dgm:cxn modelId="{AE7DFB1B-1DFF-4D37-9005-498AA27E2312}" type="presParOf" srcId="{1F6B4212-12BB-47CE-A004-1795BDA32652}" destId="{9E64B384-90A1-4A7A-A7FD-5831B8670B23}" srcOrd="1" destOrd="0" presId="urn:microsoft.com/office/officeart/2005/8/layout/chevron2"/>
    <dgm:cxn modelId="{0FD7752D-5B1B-4F59-8EA1-4428E79DF8DC}" type="presParOf" srcId="{C65950BB-BDA3-46B4-8143-059296A9ABC3}" destId="{4A4B9B23-3FC3-4C4D-84E6-E0D03E67EB68}" srcOrd="1" destOrd="0" presId="urn:microsoft.com/office/officeart/2005/8/layout/chevron2"/>
    <dgm:cxn modelId="{6051B48C-5F76-4B8D-9558-5B2C9D5F1756}" type="presParOf" srcId="{C65950BB-BDA3-46B4-8143-059296A9ABC3}" destId="{DDF84FFA-5573-4C42-9D07-250A4C596018}" srcOrd="2" destOrd="0" presId="urn:microsoft.com/office/officeart/2005/8/layout/chevron2"/>
    <dgm:cxn modelId="{3479273C-8EF7-4E0B-BD7C-45BA18FD07B0}" type="presParOf" srcId="{DDF84FFA-5573-4C42-9D07-250A4C596018}" destId="{66315595-779D-4380-A538-2340D1F1E39F}" srcOrd="0" destOrd="0" presId="urn:microsoft.com/office/officeart/2005/8/layout/chevron2"/>
    <dgm:cxn modelId="{5F9B4D5F-19C6-4636-92B7-9E4930486B06}" type="presParOf" srcId="{DDF84FFA-5573-4C42-9D07-250A4C596018}" destId="{41753A08-700A-4E92-8B9F-12CE924C2B0C}" srcOrd="1" destOrd="0" presId="urn:microsoft.com/office/officeart/2005/8/layout/chevron2"/>
    <dgm:cxn modelId="{4AF8C964-87FC-47D7-B3D2-4A0A89CC9B0F}" type="presParOf" srcId="{C65950BB-BDA3-46B4-8143-059296A9ABC3}" destId="{35B8E463-9517-4298-AEF8-64D5C7CE1562}" srcOrd="3" destOrd="0" presId="urn:microsoft.com/office/officeart/2005/8/layout/chevron2"/>
    <dgm:cxn modelId="{B98E2BDC-7A7E-4E75-A4F7-D47CE5B11366}" type="presParOf" srcId="{C65950BB-BDA3-46B4-8143-059296A9ABC3}" destId="{215EFB28-AAFD-4A8C-82D4-147C4A61B1BE}" srcOrd="4" destOrd="0" presId="urn:microsoft.com/office/officeart/2005/8/layout/chevron2"/>
    <dgm:cxn modelId="{F2EE74C6-CE81-4D19-A27E-2130516C3130}" type="presParOf" srcId="{215EFB28-AAFD-4A8C-82D4-147C4A61B1BE}" destId="{2BFCF612-FC8C-484B-A3CB-10537A0D42ED}" srcOrd="0" destOrd="0" presId="urn:microsoft.com/office/officeart/2005/8/layout/chevron2"/>
    <dgm:cxn modelId="{ED840E26-5EB4-4EB3-9BB5-98A090175582}" type="presParOf" srcId="{215EFB28-AAFD-4A8C-82D4-147C4A61B1BE}" destId="{526E2CF0-05C3-43F0-BACD-BFA79A7DB3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37846-6DC3-48F7-B767-EC3B6743F277}">
      <dsp:nvSpPr>
        <dsp:cNvPr id="0" name=""/>
        <dsp:cNvSpPr/>
      </dsp:nvSpPr>
      <dsp:spPr>
        <a:xfrm rot="5400000">
          <a:off x="-179107" y="180979"/>
          <a:ext cx="1194047" cy="835833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419789"/>
        <a:ext cx="835833" cy="358214"/>
      </dsp:txXfrm>
    </dsp:sp>
    <dsp:sp modelId="{9E64B384-90A1-4A7A-A7FD-5831B8670B23}">
      <dsp:nvSpPr>
        <dsp:cNvPr id="0" name=""/>
        <dsp:cNvSpPr/>
      </dsp:nvSpPr>
      <dsp:spPr>
        <a:xfrm rot="5400000">
          <a:off x="3077851" y="-2240145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Устранить коммуникативные барьеры и улучшить коммуникативные навыки, создать условия для доверительных, доброжелательных отношений, атмосферу понимания и активного участия в работе группы.</a:t>
          </a:r>
        </a:p>
      </dsp:txBody>
      <dsp:txXfrm rot="-5400000">
        <a:off x="835834" y="39760"/>
        <a:ext cx="5222278" cy="700355"/>
      </dsp:txXfrm>
    </dsp:sp>
    <dsp:sp modelId="{66315595-779D-4380-A538-2340D1F1E39F}">
      <dsp:nvSpPr>
        <dsp:cNvPr id="0" name=""/>
        <dsp:cNvSpPr/>
      </dsp:nvSpPr>
      <dsp:spPr>
        <a:xfrm rot="5400000">
          <a:off x="-179107" y="1174147"/>
          <a:ext cx="1194047" cy="835833"/>
        </a:xfrm>
        <a:prstGeom prst="chevron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25400" cap="flat" cmpd="sng" algn="ctr">
          <a:solidFill>
            <a:schemeClr val="accent2">
              <a:shade val="50000"/>
              <a:hueOff val="193806"/>
              <a:satOff val="23896"/>
              <a:lumOff val="2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1412957"/>
        <a:ext cx="835833" cy="358214"/>
      </dsp:txXfrm>
    </dsp:sp>
    <dsp:sp modelId="{41753A08-700A-4E92-8B9F-12CE924C2B0C}">
      <dsp:nvSpPr>
        <dsp:cNvPr id="0" name=""/>
        <dsp:cNvSpPr/>
      </dsp:nvSpPr>
      <dsp:spPr>
        <a:xfrm rot="5400000">
          <a:off x="3077851" y="-1246977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1681"/>
              <a:satOff val="24309"/>
              <a:lumOff val="25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Создать условия для свободного выражения своих эмоций, чувств, потребностей и фантазий в виде продукта творчества (рисунка) и являющегося безопасным способом разрядки напряжения.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Устранить причины для социального иждивенчества через самостоятельное создание творческого продукта и организацию окружающего пространства. </a:t>
          </a:r>
        </a:p>
      </dsp:txBody>
      <dsp:txXfrm rot="-5400000">
        <a:off x="835834" y="1032928"/>
        <a:ext cx="5222278" cy="700355"/>
      </dsp:txXfrm>
    </dsp:sp>
    <dsp:sp modelId="{2BFCF612-FC8C-484B-A3CB-10537A0D42ED}">
      <dsp:nvSpPr>
        <dsp:cNvPr id="0" name=""/>
        <dsp:cNvSpPr/>
      </dsp:nvSpPr>
      <dsp:spPr>
        <a:xfrm rot="5400000">
          <a:off x="-179107" y="2167315"/>
          <a:ext cx="1194047" cy="835833"/>
        </a:xfrm>
        <a:prstGeom prst="chevron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25400" cap="flat" cmpd="sng" algn="ctr">
          <a:solidFill>
            <a:schemeClr val="accent2">
              <a:shade val="50000"/>
              <a:hueOff val="193806"/>
              <a:satOff val="23896"/>
              <a:lumOff val="2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2406125"/>
        <a:ext cx="835833" cy="358214"/>
      </dsp:txXfrm>
    </dsp:sp>
    <dsp:sp modelId="{526E2CF0-05C3-43F0-BACD-BFA79A7DB378}">
      <dsp:nvSpPr>
        <dsp:cNvPr id="0" name=""/>
        <dsp:cNvSpPr/>
      </dsp:nvSpPr>
      <dsp:spPr>
        <a:xfrm rot="5400000">
          <a:off x="3077851" y="-253809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1681"/>
              <a:satOff val="24309"/>
              <a:lumOff val="25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Повысить самооценку (этому также способствует тот факт, что готовые работы проживающих будут представлены на стенде или витринах).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Развить мелкую моторику и творческое воображение, скрытый потенциал.</a:t>
          </a:r>
        </a:p>
      </dsp:txBody>
      <dsp:txXfrm rot="-5400000">
        <a:off x="835834" y="2026096"/>
        <a:ext cx="5222278" cy="700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37846-6DC3-48F7-B767-EC3B6743F277}">
      <dsp:nvSpPr>
        <dsp:cNvPr id="0" name=""/>
        <dsp:cNvSpPr/>
      </dsp:nvSpPr>
      <dsp:spPr>
        <a:xfrm rot="5400000">
          <a:off x="-179107" y="180979"/>
          <a:ext cx="1194047" cy="835833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419789"/>
        <a:ext cx="835833" cy="358214"/>
      </dsp:txXfrm>
    </dsp:sp>
    <dsp:sp modelId="{9E64B384-90A1-4A7A-A7FD-5831B8670B23}">
      <dsp:nvSpPr>
        <dsp:cNvPr id="0" name=""/>
        <dsp:cNvSpPr/>
      </dsp:nvSpPr>
      <dsp:spPr>
        <a:xfrm rot="5400000">
          <a:off x="3077851" y="-2240145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Устранить коммуникативные барьеры и улучшить коммуникативные навыки, создать условия для доверительных, доброжелательных отношений, атмосферу понимания и активного участия в работе группы.</a:t>
          </a:r>
        </a:p>
      </dsp:txBody>
      <dsp:txXfrm rot="-5400000">
        <a:off x="835834" y="39760"/>
        <a:ext cx="5222278" cy="700355"/>
      </dsp:txXfrm>
    </dsp:sp>
    <dsp:sp modelId="{66315595-779D-4380-A538-2340D1F1E39F}">
      <dsp:nvSpPr>
        <dsp:cNvPr id="0" name=""/>
        <dsp:cNvSpPr/>
      </dsp:nvSpPr>
      <dsp:spPr>
        <a:xfrm rot="5400000">
          <a:off x="-179107" y="1174147"/>
          <a:ext cx="1194047" cy="835833"/>
        </a:xfrm>
        <a:prstGeom prst="chevron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25400" cap="flat" cmpd="sng" algn="ctr">
          <a:solidFill>
            <a:schemeClr val="accent2">
              <a:shade val="50000"/>
              <a:hueOff val="193806"/>
              <a:satOff val="23896"/>
              <a:lumOff val="2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 rot="-5400000">
        <a:off x="1" y="1412957"/>
        <a:ext cx="835833" cy="358214"/>
      </dsp:txXfrm>
    </dsp:sp>
    <dsp:sp modelId="{41753A08-700A-4E92-8B9F-12CE924C2B0C}">
      <dsp:nvSpPr>
        <dsp:cNvPr id="0" name=""/>
        <dsp:cNvSpPr/>
      </dsp:nvSpPr>
      <dsp:spPr>
        <a:xfrm rot="5400000">
          <a:off x="3077851" y="-1246977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1681"/>
              <a:satOff val="24309"/>
              <a:lumOff val="25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Создать условия для снятия стресса и тревоги, повысить уверенность и целеустремленность.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Повысить активность работы мозга, уравновесить работу обоих полушарий.</a:t>
          </a:r>
        </a:p>
      </dsp:txBody>
      <dsp:txXfrm rot="-5400000">
        <a:off x="835834" y="1032928"/>
        <a:ext cx="5222278" cy="700355"/>
      </dsp:txXfrm>
    </dsp:sp>
    <dsp:sp modelId="{2BFCF612-FC8C-484B-A3CB-10537A0D42ED}">
      <dsp:nvSpPr>
        <dsp:cNvPr id="0" name=""/>
        <dsp:cNvSpPr/>
      </dsp:nvSpPr>
      <dsp:spPr>
        <a:xfrm rot="5400000">
          <a:off x="-179107" y="2167315"/>
          <a:ext cx="1194047" cy="835833"/>
        </a:xfrm>
        <a:prstGeom prst="chevron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25400" cap="flat" cmpd="sng" algn="ctr">
          <a:solidFill>
            <a:schemeClr val="accent2">
              <a:shade val="50000"/>
              <a:hueOff val="193806"/>
              <a:satOff val="23896"/>
              <a:lumOff val="2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2406125"/>
        <a:ext cx="835833" cy="358214"/>
      </dsp:txXfrm>
    </dsp:sp>
    <dsp:sp modelId="{526E2CF0-05C3-43F0-BACD-BFA79A7DB378}">
      <dsp:nvSpPr>
        <dsp:cNvPr id="0" name=""/>
        <dsp:cNvSpPr/>
      </dsp:nvSpPr>
      <dsp:spPr>
        <a:xfrm rot="5400000">
          <a:off x="3077851" y="-253809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1681"/>
              <a:satOff val="24309"/>
              <a:lumOff val="25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Поддерживать тонус моторики рук, который напрямую связан с умственной и речевой деятельностью.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Стимулировать внимание и воображение, развивать сообразительность, логику и пространственное мышление.</a:t>
          </a:r>
        </a:p>
      </dsp:txBody>
      <dsp:txXfrm rot="-5400000">
        <a:off x="835834" y="2026096"/>
        <a:ext cx="5222278" cy="700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37846-6DC3-48F7-B767-EC3B6743F277}">
      <dsp:nvSpPr>
        <dsp:cNvPr id="0" name=""/>
        <dsp:cNvSpPr/>
      </dsp:nvSpPr>
      <dsp:spPr>
        <a:xfrm rot="5400000">
          <a:off x="-179107" y="180979"/>
          <a:ext cx="1194047" cy="835833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419789"/>
        <a:ext cx="835833" cy="358214"/>
      </dsp:txXfrm>
    </dsp:sp>
    <dsp:sp modelId="{9E64B384-90A1-4A7A-A7FD-5831B8670B23}">
      <dsp:nvSpPr>
        <dsp:cNvPr id="0" name=""/>
        <dsp:cNvSpPr/>
      </dsp:nvSpPr>
      <dsp:spPr>
        <a:xfrm rot="5400000">
          <a:off x="3077851" y="-2240145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Устранить коммуникативные барьеры и улучшить коммуникативные навыки, создать условия для доверительных, доброжелательных отношений, атмосферу понимания и активного участия в работе группы.</a:t>
          </a:r>
        </a:p>
      </dsp:txBody>
      <dsp:txXfrm rot="-5400000">
        <a:off x="835834" y="39760"/>
        <a:ext cx="5222278" cy="700355"/>
      </dsp:txXfrm>
    </dsp:sp>
    <dsp:sp modelId="{66315595-779D-4380-A538-2340D1F1E39F}">
      <dsp:nvSpPr>
        <dsp:cNvPr id="0" name=""/>
        <dsp:cNvSpPr/>
      </dsp:nvSpPr>
      <dsp:spPr>
        <a:xfrm rot="5400000">
          <a:off x="-179107" y="1174147"/>
          <a:ext cx="1194047" cy="835833"/>
        </a:xfrm>
        <a:prstGeom prst="chevron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25400" cap="flat" cmpd="sng" algn="ctr">
          <a:solidFill>
            <a:schemeClr val="accent2">
              <a:shade val="50000"/>
              <a:hueOff val="193806"/>
              <a:satOff val="23896"/>
              <a:lumOff val="2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1412957"/>
        <a:ext cx="835833" cy="358214"/>
      </dsp:txXfrm>
    </dsp:sp>
    <dsp:sp modelId="{41753A08-700A-4E92-8B9F-12CE924C2B0C}">
      <dsp:nvSpPr>
        <dsp:cNvPr id="0" name=""/>
        <dsp:cNvSpPr/>
      </dsp:nvSpPr>
      <dsp:spPr>
        <a:xfrm rot="5400000">
          <a:off x="3077851" y="-1246977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1681"/>
              <a:satOff val="24309"/>
              <a:lumOff val="25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Стимулировать умственную деятельность: развивать стратегическое мышление, память, внимание.</a:t>
          </a:r>
          <a:br>
            <a:rPr lang="ru-RU" sz="1300" kern="1200" dirty="0"/>
          </a:br>
          <a:endParaRPr lang="ru-RU" sz="1300" kern="1200" dirty="0"/>
        </a:p>
      </dsp:txBody>
      <dsp:txXfrm rot="-5400000">
        <a:off x="835834" y="1032928"/>
        <a:ext cx="5222278" cy="700355"/>
      </dsp:txXfrm>
    </dsp:sp>
    <dsp:sp modelId="{2BFCF612-FC8C-484B-A3CB-10537A0D42ED}">
      <dsp:nvSpPr>
        <dsp:cNvPr id="0" name=""/>
        <dsp:cNvSpPr/>
      </dsp:nvSpPr>
      <dsp:spPr>
        <a:xfrm rot="5400000">
          <a:off x="-179107" y="2167315"/>
          <a:ext cx="1194047" cy="835833"/>
        </a:xfrm>
        <a:prstGeom prst="chevron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25400" cap="flat" cmpd="sng" algn="ctr">
          <a:solidFill>
            <a:schemeClr val="accent2">
              <a:shade val="50000"/>
              <a:hueOff val="193806"/>
              <a:satOff val="23896"/>
              <a:lumOff val="2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" y="2406125"/>
        <a:ext cx="835833" cy="358214"/>
      </dsp:txXfrm>
    </dsp:sp>
    <dsp:sp modelId="{526E2CF0-05C3-43F0-BACD-BFA79A7DB378}">
      <dsp:nvSpPr>
        <dsp:cNvPr id="0" name=""/>
        <dsp:cNvSpPr/>
      </dsp:nvSpPr>
      <dsp:spPr>
        <a:xfrm rot="5400000">
          <a:off x="3077851" y="-253809"/>
          <a:ext cx="776131" cy="526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1681"/>
              <a:satOff val="24309"/>
              <a:lumOff val="25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Развивать мелкую моторику.</a:t>
          </a:r>
        </a:p>
      </dsp:txBody>
      <dsp:txXfrm rot="-5400000">
        <a:off x="835834" y="2026096"/>
        <a:ext cx="5222278" cy="700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C653-D966-41C6-A29C-AEEB573CB3D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B012-8D83-487A-B6A3-4BAF1D123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2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694587"/>
            <a:ext cx="7390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Досуг проживающих в Геронтологическом центре «Восточный»</a:t>
            </a:r>
          </a:p>
        </p:txBody>
      </p:sp>
    </p:spTree>
    <p:extLst>
      <p:ext uri="{BB962C8B-B14F-4D97-AF65-F5344CB8AC3E}">
        <p14:creationId xmlns:p14="http://schemas.microsoft.com/office/powerpoint/2010/main" val="203359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06560" y="267494"/>
            <a:ext cx="4824536" cy="151216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Игровая терапия -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идеальный способ поддерживать умственную активность, тренировать память, внимание и стратегическое мышление. Игры требуют планирования ходов, анализа ситуации и принятия решений, что способствует развитию логики и креативности. 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560" y="2211711"/>
            <a:ext cx="3921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В рамках кружка используются разнообразные игры — от классических, таких как шашки, шахматы и домино, до современных настольных стратегий. Это позволяет каждому выбрать подходящую по интересам и уровню подготовки игру.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3451" y="790511"/>
            <a:ext cx="2901795" cy="3869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260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95486"/>
            <a:ext cx="56901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 кружка по настольным играм: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92656162"/>
              </p:ext>
            </p:extLst>
          </p:nvPr>
        </p:nvGraphicFramePr>
        <p:xfrm>
          <a:off x="539552" y="1563638"/>
          <a:ext cx="609600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22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68961"/>
            <a:ext cx="4891891" cy="458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Мнемоклуб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: тренировка памяти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47961">
            <a:off x="3973320" y="1638154"/>
            <a:ext cx="3840426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3260"/>
          <a:stretch/>
        </p:blipFill>
        <p:spPr bwMode="auto">
          <a:xfrm>
            <a:off x="578299" y="1291421"/>
            <a:ext cx="345684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416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06560" y="267494"/>
            <a:ext cx="4824536" cy="151216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Мнемоклуб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</a:rPr>
              <a:t>с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пециализированные занятия для улучшения памяти и концентрации с помощью мнемотехник: создание ассоциаций, визуализация образов, рифмы и рассказы. 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3451" y="1636868"/>
            <a:ext cx="2901795" cy="217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1D070B-B76C-4C75-B098-0F66D3FBECF8}"/>
              </a:ext>
            </a:extLst>
          </p:cNvPr>
          <p:cNvSpPr/>
          <p:nvPr/>
        </p:nvSpPr>
        <p:spPr>
          <a:xfrm>
            <a:off x="506560" y="2211711"/>
            <a:ext cx="39214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Цель клуба — помочь людям повысить эффективность запоминания информации, улучшить концентрацию и умственные способности.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Помимо памяти улучшается внимание, логическое мышление и воображение.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3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667344" y="1236766"/>
            <a:ext cx="5920880" cy="266429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192367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От занятий в каждом кружке можно получить много положительных эмоций, приобрести новые знакомства, раскрепоститься и открыть в себе творческий потенциал</a:t>
            </a:r>
          </a:p>
        </p:txBody>
      </p:sp>
    </p:spTree>
    <p:extLst>
      <p:ext uri="{BB962C8B-B14F-4D97-AF65-F5344CB8AC3E}">
        <p14:creationId xmlns:p14="http://schemas.microsoft.com/office/powerpoint/2010/main" val="387879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68961"/>
            <a:ext cx="5256584" cy="458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Когнитивный клуб «Серебряный интеллект»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6497">
            <a:off x="4394801" y="1450957"/>
            <a:ext cx="4504603" cy="3378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685747"/>
            <a:ext cx="3918504" cy="293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4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06560" y="267494"/>
            <a:ext cx="4824536" cy="144016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Когнитивный клуб "Серебряный возраст"</a:t>
            </a:r>
            <a:r>
              <a:rPr lang="ru-RU" sz="1400" b="1" dirty="0"/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направлен на поддержание и развитие умственных способностей пожилых людей. </a:t>
            </a:r>
          </a:p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Основная задача — активирование и улучшение когнитивных функций: памяти, внимания, логического мышления, восприятия и речи.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1468709"/>
            <a:ext cx="2936401" cy="220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2074299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Занятия проходят в форме интересных интеллектуальных игр, кроссвордов, головоломок и дискуссий, что не только тренирует мозг, но и стимулирует социализацию участников.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Регулярная работа с различными видами заданий помогает замедлить возрастные когнитивные изменения, повысить качество жизни и сохранить умственную активность на долгие годы.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5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68961"/>
            <a:ext cx="4891891" cy="458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2. Тренинговая деятельность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1913"/>
          <a:stretch/>
        </p:blipFill>
        <p:spPr bwMode="auto">
          <a:xfrm>
            <a:off x="674786" y="1200329"/>
            <a:ext cx="3670473" cy="3731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126778"/>
            <a:ext cx="3168352" cy="182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234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95486"/>
            <a:ext cx="56901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 тренинговой деятельности: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32239863"/>
              </p:ext>
            </p:extLst>
          </p:nvPr>
        </p:nvGraphicFramePr>
        <p:xfrm>
          <a:off x="539552" y="1563638"/>
          <a:ext cx="609600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827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06560" y="267494"/>
            <a:ext cx="4824536" cy="144016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Тренинговая деятельность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сосредоточена на развитии эмоционального интеллекта и самопознания, что играет критическую роль в психоэмоциональном благополучии пожилых людей. В ходе занятий участники учатся понимать свои эмоции, осознавать внутренние потребности и управлять стрессом.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83718"/>
            <a:ext cx="43204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bg1"/>
                </a:solidFill>
              </a:rPr>
              <a:t>Арт-терапия</a:t>
            </a:r>
            <a:r>
              <a:rPr lang="ru-RU" sz="1400" dirty="0">
                <a:solidFill>
                  <a:schemeClr val="bg1"/>
                </a:solidFill>
              </a:rPr>
              <a:t> в том числе один из способов избавиться от лишних переживаний с помощью занятий изобразительным искусством. В настоящее время её рассматривают как инструмент прогрессивной психологической помощи, способствующей формированию здоровой и творческой личности и реализации на практике ряда функций социализации личности (адаптационной, коррекционной, мобилизующей, регулятивной, реабилитационной, профилактической).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1096" y="1360088"/>
            <a:ext cx="3600401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848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268" y="1995686"/>
            <a:ext cx="3072341" cy="23042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506560" y="267494"/>
            <a:ext cx="4824536" cy="144016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Оригами</a:t>
            </a:r>
            <a:r>
              <a:rPr lang="ru-RU" sz="1400" dirty="0"/>
              <a:t> – это один из действенных методов арт-терапевтического воздействия для развития мелкой моторики. Складыванию из бумаги отводится очень большая роль: оно активно способствует не только развитию тонких движений рук и пальцев, но и формированию глазомера и сенсомоторных реакций.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560" y="2139702"/>
            <a:ext cx="3629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bg1"/>
                </a:solidFill>
              </a:rPr>
              <a:t>Тем не менее, польза оригами состоит не только в развитии мелкой моторики и концентрации внимания, но и в развитии тактильной чувствительности, </a:t>
            </a:r>
            <a:r>
              <a:rPr lang="ru-RU" sz="1400" dirty="0" err="1">
                <a:solidFill>
                  <a:schemeClr val="bg1"/>
                </a:solidFill>
              </a:rPr>
              <a:t>микроориентировании</a:t>
            </a:r>
            <a:r>
              <a:rPr lang="ru-RU" sz="1400" dirty="0">
                <a:solidFill>
                  <a:schemeClr val="bg1"/>
                </a:solidFill>
              </a:rPr>
              <a:t>, возможности одномоментного восприятия целостности образа предмета, стимуляции творческих способностей, а также снятию эмоционального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276032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95486"/>
            <a:ext cx="56901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 кружка по оригами: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87769554"/>
              </p:ext>
            </p:extLst>
          </p:nvPr>
        </p:nvGraphicFramePr>
        <p:xfrm>
          <a:off x="539552" y="1563638"/>
          <a:ext cx="609600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56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" y="-1"/>
            <a:ext cx="9154099" cy="5137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013" y="568971"/>
            <a:ext cx="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Департамент труда </a:t>
            </a:r>
          </a:p>
          <a:p>
            <a:r>
              <a:rPr lang="ru-RU" sz="600" dirty="0">
                <a:solidFill>
                  <a:schemeClr val="bg1"/>
                </a:solidFill>
              </a:rPr>
              <a:t>и социальной защиты </a:t>
            </a:r>
          </a:p>
          <a:p>
            <a:r>
              <a:rPr lang="ru-RU" sz="600" dirty="0">
                <a:solidFill>
                  <a:schemeClr val="bg1"/>
                </a:solidFill>
              </a:rPr>
              <a:t>населения города Москвы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380" y="56896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Геронтологический центр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«Восточный»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68961"/>
            <a:ext cx="4891891" cy="458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3. Игровая терапия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47961">
            <a:off x="3973320" y="1638154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3260"/>
          <a:stretch/>
        </p:blipFill>
        <p:spPr bwMode="auto">
          <a:xfrm>
            <a:off x="578299" y="1291421"/>
            <a:ext cx="345684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6590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148</TotalTime>
  <Words>841</Words>
  <Application>Microsoft Office PowerPoint</Application>
  <PresentationFormat>Экран (16:9)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Roboto</vt:lpstr>
      <vt:lpstr>Times New Roman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PC</dc:creator>
  <cp:lastModifiedBy>valeriyabubliy@outlook.com</cp:lastModifiedBy>
  <cp:revision>11</cp:revision>
  <dcterms:created xsi:type="dcterms:W3CDTF">2023-06-02T11:16:30Z</dcterms:created>
  <dcterms:modified xsi:type="dcterms:W3CDTF">2025-09-26T09:34:36Z</dcterms:modified>
</cp:coreProperties>
</file>